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8"/>
  </p:notesMasterIdLst>
  <p:handoutMasterIdLst>
    <p:handoutMasterId r:id="rId39"/>
  </p:handoutMasterIdLst>
  <p:sldIdLst>
    <p:sldId id="256" r:id="rId5"/>
    <p:sldId id="258" r:id="rId6"/>
    <p:sldId id="269" r:id="rId7"/>
    <p:sldId id="259" r:id="rId8"/>
    <p:sldId id="270" r:id="rId9"/>
    <p:sldId id="271" r:id="rId10"/>
    <p:sldId id="257" r:id="rId11"/>
    <p:sldId id="272" r:id="rId12"/>
    <p:sldId id="274" r:id="rId13"/>
    <p:sldId id="273" r:id="rId14"/>
    <p:sldId id="275" r:id="rId15"/>
    <p:sldId id="261" r:id="rId16"/>
    <p:sldId id="281" r:id="rId17"/>
    <p:sldId id="263" r:id="rId18"/>
    <p:sldId id="289" r:id="rId19"/>
    <p:sldId id="284" r:id="rId20"/>
    <p:sldId id="302" r:id="rId21"/>
    <p:sldId id="285" r:id="rId22"/>
    <p:sldId id="301" r:id="rId23"/>
    <p:sldId id="290" r:id="rId24"/>
    <p:sldId id="300" r:id="rId25"/>
    <p:sldId id="262" r:id="rId26"/>
    <p:sldId id="293" r:id="rId27"/>
    <p:sldId id="294" r:id="rId28"/>
    <p:sldId id="276" r:id="rId29"/>
    <p:sldId id="291" r:id="rId30"/>
    <p:sldId id="292" r:id="rId31"/>
    <p:sldId id="295" r:id="rId32"/>
    <p:sldId id="296" r:id="rId33"/>
    <p:sldId id="297" r:id="rId34"/>
    <p:sldId id="298" r:id="rId35"/>
    <p:sldId id="299" r:id="rId36"/>
    <p:sldId id="264" r:id="rId37"/>
  </p:sldIdLst>
  <p:sldSz cx="12192000" cy="6858000"/>
  <p:notesSz cx="7010400" cy="92964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7" orient="horz" pos="2500" userDrawn="1">
          <p15:clr>
            <a:srgbClr val="A4A3A4"/>
          </p15:clr>
        </p15:guide>
        <p15:guide id="8" pos="495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A4F4CB8-49BC-F216-0CF8-471A940F69EE}" name="Jerry Barton" initials="JB" userId="S::jbarton@edctc.org::3010c3a4-bfab-43b6-a94d-0009b9f21ff7" providerId="AD"/>
  <p188:author id="{986D32E5-5806-53E4-CDBA-42E73C17CACC}" name="Woody Deloria" initials="WD" userId="S::wdeloria@edctc.org::2c15d001-4cc5-439c-978c-43d3e9e9e7e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1E4"/>
    <a:srgbClr val="B8D3E8"/>
    <a:srgbClr val="197DCE"/>
    <a:srgbClr val="BC7FBB"/>
    <a:srgbClr val="7FC6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78AD5C-6147-4C27-9BA8-DBFAF8B913DF}" v="3" dt="2024-06-06T15:48:30.754"/>
    <p1510:client id="{F1DCB99E-0FD7-4E78-83FF-13D04F51123B}" v="21" dt="2024-06-06T16:42:25.871"/>
  </p1510:revLst>
</p1510:revInfo>
</file>

<file path=ppt/tableStyles.xml><?xml version="1.0" encoding="utf-8"?>
<a:tblStyleLst xmlns:a="http://schemas.openxmlformats.org/drawingml/2006/main" def="{284E427A-3D55-4303-BF80-6455036E1DE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291" autoAdjust="0"/>
  </p:normalViewPr>
  <p:slideViewPr>
    <p:cSldViewPr snapToGrid="0" showGuides="1">
      <p:cViewPr varScale="1">
        <p:scale>
          <a:sx n="83" d="100"/>
          <a:sy n="83" d="100"/>
        </p:scale>
        <p:origin x="686" y="77"/>
      </p:cViewPr>
      <p:guideLst>
        <p:guide pos="3840"/>
        <p:guide orient="horz" pos="2500"/>
        <p:guide pos="4951"/>
      </p:guideLst>
    </p:cSldViewPr>
  </p:slideViewPr>
  <p:notesTextViewPr>
    <p:cViewPr>
      <p:scale>
        <a:sx n="1" d="1"/>
        <a:sy n="1" d="1"/>
      </p:scale>
      <p:origin x="0" y="0"/>
    </p:cViewPr>
  </p:notesTextViewPr>
  <p:notesViewPr>
    <p:cSldViewPr snapToGrid="0">
      <p:cViewPr varScale="1">
        <p:scale>
          <a:sx n="58" d="100"/>
          <a:sy n="58" d="100"/>
        </p:scale>
        <p:origin x="2965" y="4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rry Barton" userId="3010c3a4-bfab-43b6-a94d-0009b9f21ff7" providerId="ADAL" clId="{F1DCB99E-0FD7-4E78-83FF-13D04F51123B}"/>
    <pc:docChg chg="undo custSel addSld delSld modSld">
      <pc:chgData name="Jerry Barton" userId="3010c3a4-bfab-43b6-a94d-0009b9f21ff7" providerId="ADAL" clId="{F1DCB99E-0FD7-4E78-83FF-13D04F51123B}" dt="2024-06-06T17:52:01.972" v="339" actId="20577"/>
      <pc:docMkLst>
        <pc:docMk/>
      </pc:docMkLst>
      <pc:sldChg chg="modSp mod">
        <pc:chgData name="Jerry Barton" userId="3010c3a4-bfab-43b6-a94d-0009b9f21ff7" providerId="ADAL" clId="{F1DCB99E-0FD7-4E78-83FF-13D04F51123B}" dt="2024-06-06T16:27:23.475" v="28" actId="20577"/>
        <pc:sldMkLst>
          <pc:docMk/>
          <pc:sldMk cId="2142316308" sldId="256"/>
        </pc:sldMkLst>
        <pc:spChg chg="mod">
          <ac:chgData name="Jerry Barton" userId="3010c3a4-bfab-43b6-a94d-0009b9f21ff7" providerId="ADAL" clId="{F1DCB99E-0FD7-4E78-83FF-13D04F51123B}" dt="2024-06-06T16:27:23.475" v="28" actId="20577"/>
          <ac:spMkLst>
            <pc:docMk/>
            <pc:sldMk cId="2142316308" sldId="256"/>
            <ac:spMk id="4" creationId="{1E70722D-0BC0-4487-812D-1E4E0DEC1129}"/>
          </ac:spMkLst>
        </pc:spChg>
      </pc:sldChg>
      <pc:sldChg chg="modSp mod delCm modCm">
        <pc:chgData name="Jerry Barton" userId="3010c3a4-bfab-43b6-a94d-0009b9f21ff7" providerId="ADAL" clId="{F1DCB99E-0FD7-4E78-83FF-13D04F51123B}" dt="2024-06-06T16:49:47.867" v="320" actId="1076"/>
        <pc:sldMkLst>
          <pc:docMk/>
          <pc:sldMk cId="434389766" sldId="257"/>
        </pc:sldMkLst>
        <pc:spChg chg="mod">
          <ac:chgData name="Jerry Barton" userId="3010c3a4-bfab-43b6-a94d-0009b9f21ff7" providerId="ADAL" clId="{F1DCB99E-0FD7-4E78-83FF-13D04F51123B}" dt="2024-06-06T16:49:47.867" v="320" actId="1076"/>
          <ac:spMkLst>
            <pc:docMk/>
            <pc:sldMk cId="434389766" sldId="257"/>
            <ac:spMk id="2" creationId="{77EDADF0-23DD-491B-8755-2E19692F9B18}"/>
          </ac:spMkLst>
        </pc:spChg>
        <pc:extLst>
          <p:ext xmlns:p="http://schemas.openxmlformats.org/presentationml/2006/main" uri="{D6D511B9-2390-475A-947B-AFAB55BFBCF1}">
            <pc226:cmChg xmlns:pc226="http://schemas.microsoft.com/office/powerpoint/2022/06/main/command" chg="del mod">
              <pc226:chgData name="Jerry Barton" userId="3010c3a4-bfab-43b6-a94d-0009b9f21ff7" providerId="ADAL" clId="{F1DCB99E-0FD7-4E78-83FF-13D04F51123B}" dt="2024-06-06T16:48:21" v="300"/>
              <pc2:cmMkLst xmlns:pc2="http://schemas.microsoft.com/office/powerpoint/2019/9/main/command">
                <pc:docMk/>
                <pc:sldMk cId="434389766" sldId="257"/>
                <pc2:cmMk id="{B7E85893-D83C-45EB-8C6F-4D960DB98937}"/>
              </pc2:cmMkLst>
            </pc226:cmChg>
          </p:ext>
        </pc:extLst>
      </pc:sldChg>
      <pc:sldChg chg="modSp mod delCm modCm">
        <pc:chgData name="Jerry Barton" userId="3010c3a4-bfab-43b6-a94d-0009b9f21ff7" providerId="ADAL" clId="{F1DCB99E-0FD7-4E78-83FF-13D04F51123B}" dt="2024-06-06T16:27:03.271" v="18"/>
        <pc:sldMkLst>
          <pc:docMk/>
          <pc:sldMk cId="2636584484" sldId="259"/>
        </pc:sldMkLst>
        <pc:spChg chg="mod">
          <ac:chgData name="Jerry Barton" userId="3010c3a4-bfab-43b6-a94d-0009b9f21ff7" providerId="ADAL" clId="{F1DCB99E-0FD7-4E78-83FF-13D04F51123B}" dt="2024-06-06T16:26:54.135" v="16" actId="313"/>
          <ac:spMkLst>
            <pc:docMk/>
            <pc:sldMk cId="2636584484" sldId="259"/>
            <ac:spMk id="6" creationId="{A1FE0C33-CECE-4322-A29C-AEA87CDB13E3}"/>
          </ac:spMkLst>
        </pc:spChg>
        <pc:extLst>
          <p:ext xmlns:p="http://schemas.openxmlformats.org/presentationml/2006/main" uri="{D6D511B9-2390-475A-947B-AFAB55BFBCF1}">
            <pc226:cmChg xmlns:pc226="http://schemas.microsoft.com/office/powerpoint/2022/06/main/command" chg="del mod modRxn">
              <pc226:chgData name="Jerry Barton" userId="3010c3a4-bfab-43b6-a94d-0009b9f21ff7" providerId="ADAL" clId="{F1DCB99E-0FD7-4E78-83FF-13D04F51123B}" dt="2024-06-06T16:27:03.271" v="18"/>
              <pc2:cmMkLst xmlns:pc2="http://schemas.microsoft.com/office/powerpoint/2019/9/main/command">
                <pc:docMk/>
                <pc:sldMk cId="2636584484" sldId="259"/>
                <pc2:cmMk id="{3B97EBAE-B20E-4FFE-993C-A1E21599C888}"/>
              </pc2:cmMkLst>
            </pc226:cmChg>
          </p:ext>
        </pc:extLst>
      </pc:sldChg>
      <pc:sldChg chg="del">
        <pc:chgData name="Jerry Barton" userId="3010c3a4-bfab-43b6-a94d-0009b9f21ff7" providerId="ADAL" clId="{F1DCB99E-0FD7-4E78-83FF-13D04F51123B}" dt="2024-06-05T20:13:05.682" v="11" actId="2696"/>
        <pc:sldMkLst>
          <pc:docMk/>
          <pc:sldMk cId="18768004" sldId="260"/>
        </pc:sldMkLst>
      </pc:sldChg>
      <pc:sldChg chg="add del">
        <pc:chgData name="Jerry Barton" userId="3010c3a4-bfab-43b6-a94d-0009b9f21ff7" providerId="ADAL" clId="{F1DCB99E-0FD7-4E78-83FF-13D04F51123B}" dt="2024-06-05T20:12:25.730" v="10"/>
        <pc:sldMkLst>
          <pc:docMk/>
          <pc:sldMk cId="2902992781" sldId="262"/>
        </pc:sldMkLst>
      </pc:sldChg>
      <pc:sldChg chg="delSp modSp mod">
        <pc:chgData name="Jerry Barton" userId="3010c3a4-bfab-43b6-a94d-0009b9f21ff7" providerId="ADAL" clId="{F1DCB99E-0FD7-4E78-83FF-13D04F51123B}" dt="2024-06-06T16:53:12.582" v="324" actId="478"/>
        <pc:sldMkLst>
          <pc:docMk/>
          <pc:sldMk cId="4243905809" sldId="263"/>
        </pc:sldMkLst>
        <pc:spChg chg="del mod">
          <ac:chgData name="Jerry Barton" userId="3010c3a4-bfab-43b6-a94d-0009b9f21ff7" providerId="ADAL" clId="{F1DCB99E-0FD7-4E78-83FF-13D04F51123B}" dt="2024-06-06T16:53:12.582" v="324" actId="478"/>
          <ac:spMkLst>
            <pc:docMk/>
            <pc:sldMk cId="4243905809" sldId="263"/>
            <ac:spMk id="7" creationId="{5DD430CE-3017-C287-BAFC-9F292B7E83CD}"/>
          </ac:spMkLst>
        </pc:spChg>
      </pc:sldChg>
      <pc:sldChg chg="modSp add del mod setBg">
        <pc:chgData name="Jerry Barton" userId="3010c3a4-bfab-43b6-a94d-0009b9f21ff7" providerId="ADAL" clId="{F1DCB99E-0FD7-4E78-83FF-13D04F51123B}" dt="2024-06-06T16:43:56.600" v="134" actId="20577"/>
        <pc:sldMkLst>
          <pc:docMk/>
          <pc:sldMk cId="491993309" sldId="264"/>
        </pc:sldMkLst>
        <pc:spChg chg="mod">
          <ac:chgData name="Jerry Barton" userId="3010c3a4-bfab-43b6-a94d-0009b9f21ff7" providerId="ADAL" clId="{F1DCB99E-0FD7-4E78-83FF-13D04F51123B}" dt="2024-06-06T16:43:56.600" v="134" actId="20577"/>
          <ac:spMkLst>
            <pc:docMk/>
            <pc:sldMk cId="491993309" sldId="264"/>
            <ac:spMk id="3" creationId="{EE01E822-8CEF-DEAE-9581-41FFB02CF651}"/>
          </ac:spMkLst>
        </pc:spChg>
      </pc:sldChg>
      <pc:sldChg chg="del">
        <pc:chgData name="Jerry Barton" userId="3010c3a4-bfab-43b6-a94d-0009b9f21ff7" providerId="ADAL" clId="{F1DCB99E-0FD7-4E78-83FF-13D04F51123B}" dt="2024-06-05T20:08:50.866" v="7" actId="2696"/>
        <pc:sldMkLst>
          <pc:docMk/>
          <pc:sldMk cId="3309279394" sldId="265"/>
        </pc:sldMkLst>
      </pc:sldChg>
      <pc:sldChg chg="del">
        <pc:chgData name="Jerry Barton" userId="3010c3a4-bfab-43b6-a94d-0009b9f21ff7" providerId="ADAL" clId="{F1DCB99E-0FD7-4E78-83FF-13D04F51123B}" dt="2024-06-05T20:08:54.681" v="8" actId="2696"/>
        <pc:sldMkLst>
          <pc:docMk/>
          <pc:sldMk cId="59582380" sldId="268"/>
        </pc:sldMkLst>
      </pc:sldChg>
      <pc:sldChg chg="modSp mod">
        <pc:chgData name="Jerry Barton" userId="3010c3a4-bfab-43b6-a94d-0009b9f21ff7" providerId="ADAL" clId="{F1DCB99E-0FD7-4E78-83FF-13D04F51123B}" dt="2024-06-06T16:50:33.677" v="321" actId="207"/>
        <pc:sldMkLst>
          <pc:docMk/>
          <pc:sldMk cId="736500055" sldId="272"/>
        </pc:sldMkLst>
        <pc:spChg chg="mod">
          <ac:chgData name="Jerry Barton" userId="3010c3a4-bfab-43b6-a94d-0009b9f21ff7" providerId="ADAL" clId="{F1DCB99E-0FD7-4E78-83FF-13D04F51123B}" dt="2024-06-06T16:50:33.677" v="321" actId="207"/>
          <ac:spMkLst>
            <pc:docMk/>
            <pc:sldMk cId="736500055" sldId="272"/>
            <ac:spMk id="6" creationId="{A1FE0C33-CECE-4322-A29C-AEA87CDB13E3}"/>
          </ac:spMkLst>
        </pc:spChg>
      </pc:sldChg>
      <pc:sldChg chg="modSp mod">
        <pc:chgData name="Jerry Barton" userId="3010c3a4-bfab-43b6-a94d-0009b9f21ff7" providerId="ADAL" clId="{F1DCB99E-0FD7-4E78-83FF-13D04F51123B}" dt="2024-06-06T17:51:37.515" v="329" actId="14100"/>
        <pc:sldMkLst>
          <pc:docMk/>
          <pc:sldMk cId="3284895657" sldId="273"/>
        </pc:sldMkLst>
        <pc:spChg chg="mod">
          <ac:chgData name="Jerry Barton" userId="3010c3a4-bfab-43b6-a94d-0009b9f21ff7" providerId="ADAL" clId="{F1DCB99E-0FD7-4E78-83FF-13D04F51123B}" dt="2024-06-06T17:51:37.515" v="329" actId="14100"/>
          <ac:spMkLst>
            <pc:docMk/>
            <pc:sldMk cId="3284895657" sldId="273"/>
            <ac:spMk id="5" creationId="{4092C077-3F1A-285C-EB03-A33B5E99F7CD}"/>
          </ac:spMkLst>
        </pc:spChg>
      </pc:sldChg>
      <pc:sldChg chg="modSp mod delCm">
        <pc:chgData name="Jerry Barton" userId="3010c3a4-bfab-43b6-a94d-0009b9f21ff7" providerId="ADAL" clId="{F1DCB99E-0FD7-4E78-83FF-13D04F51123B}" dt="2024-06-06T16:52:41.355" v="322"/>
        <pc:sldMkLst>
          <pc:docMk/>
          <pc:sldMk cId="3535933915" sldId="274"/>
        </pc:sldMkLst>
        <pc:spChg chg="mod">
          <ac:chgData name="Jerry Barton" userId="3010c3a4-bfab-43b6-a94d-0009b9f21ff7" providerId="ADAL" clId="{F1DCB99E-0FD7-4E78-83FF-13D04F51123B}" dt="2024-06-06T16:38:08.105" v="32" actId="207"/>
          <ac:spMkLst>
            <pc:docMk/>
            <pc:sldMk cId="3535933915" sldId="274"/>
            <ac:spMk id="6" creationId="{A1FE0C33-CECE-4322-A29C-AEA87CDB13E3}"/>
          </ac:spMkLst>
        </pc:spChg>
        <pc:extLst>
          <p:ext xmlns:p="http://schemas.openxmlformats.org/presentationml/2006/main" uri="{D6D511B9-2390-475A-947B-AFAB55BFBCF1}">
            <pc226:cmChg xmlns:pc226="http://schemas.microsoft.com/office/powerpoint/2022/06/main/command" chg="del">
              <pc226:chgData name="Jerry Barton" userId="3010c3a4-bfab-43b6-a94d-0009b9f21ff7" providerId="ADAL" clId="{F1DCB99E-0FD7-4E78-83FF-13D04F51123B}" dt="2024-06-06T16:52:41.355" v="322"/>
              <pc2:cmMkLst xmlns:pc2="http://schemas.microsoft.com/office/powerpoint/2019/9/main/command">
                <pc:docMk/>
                <pc:sldMk cId="3535933915" sldId="274"/>
                <pc2:cmMk id="{D89F5C90-3906-473F-9478-7EC2E537BF63}"/>
              </pc2:cmMkLst>
            </pc226:cmChg>
          </p:ext>
        </pc:extLst>
      </pc:sldChg>
      <pc:sldChg chg="modSp mod">
        <pc:chgData name="Jerry Barton" userId="3010c3a4-bfab-43b6-a94d-0009b9f21ff7" providerId="ADAL" clId="{F1DCB99E-0FD7-4E78-83FF-13D04F51123B}" dt="2024-06-06T17:52:01.972" v="339" actId="20577"/>
        <pc:sldMkLst>
          <pc:docMk/>
          <pc:sldMk cId="2461201195" sldId="275"/>
        </pc:sldMkLst>
        <pc:spChg chg="mod">
          <ac:chgData name="Jerry Barton" userId="3010c3a4-bfab-43b6-a94d-0009b9f21ff7" providerId="ADAL" clId="{F1DCB99E-0FD7-4E78-83FF-13D04F51123B}" dt="2024-06-06T17:52:01.972" v="339" actId="20577"/>
          <ac:spMkLst>
            <pc:docMk/>
            <pc:sldMk cId="2461201195" sldId="275"/>
            <ac:spMk id="5" creationId="{23F478AD-66CA-1797-0AFF-9273769AC3B2}"/>
          </ac:spMkLst>
        </pc:spChg>
      </pc:sldChg>
      <pc:sldChg chg="add del">
        <pc:chgData name="Jerry Barton" userId="3010c3a4-bfab-43b6-a94d-0009b9f21ff7" providerId="ADAL" clId="{F1DCB99E-0FD7-4E78-83FF-13D04F51123B}" dt="2024-06-05T20:12:25.730" v="10"/>
        <pc:sldMkLst>
          <pc:docMk/>
          <pc:sldMk cId="402822417" sldId="276"/>
        </pc:sldMkLst>
      </pc:sldChg>
      <pc:sldChg chg="del">
        <pc:chgData name="Jerry Barton" userId="3010c3a4-bfab-43b6-a94d-0009b9f21ff7" providerId="ADAL" clId="{F1DCB99E-0FD7-4E78-83FF-13D04F51123B}" dt="2024-06-05T20:08:35.400" v="5" actId="2696"/>
        <pc:sldMkLst>
          <pc:docMk/>
          <pc:sldMk cId="2425047853" sldId="278"/>
        </pc:sldMkLst>
      </pc:sldChg>
      <pc:sldChg chg="del">
        <pc:chgData name="Jerry Barton" userId="3010c3a4-bfab-43b6-a94d-0009b9f21ff7" providerId="ADAL" clId="{F1DCB99E-0FD7-4E78-83FF-13D04F51123B}" dt="2024-06-05T20:08:29.214" v="4" actId="2696"/>
        <pc:sldMkLst>
          <pc:docMk/>
          <pc:sldMk cId="2280257433" sldId="279"/>
        </pc:sldMkLst>
      </pc:sldChg>
      <pc:sldChg chg="del">
        <pc:chgData name="Jerry Barton" userId="3010c3a4-bfab-43b6-a94d-0009b9f21ff7" providerId="ADAL" clId="{F1DCB99E-0FD7-4E78-83FF-13D04F51123B}" dt="2024-06-05T20:07:30.474" v="1" actId="2696"/>
        <pc:sldMkLst>
          <pc:docMk/>
          <pc:sldMk cId="3181324072" sldId="280"/>
        </pc:sldMkLst>
      </pc:sldChg>
      <pc:sldChg chg="del">
        <pc:chgData name="Jerry Barton" userId="3010c3a4-bfab-43b6-a94d-0009b9f21ff7" providerId="ADAL" clId="{F1DCB99E-0FD7-4E78-83FF-13D04F51123B}" dt="2024-06-05T20:07:01.012" v="0" actId="2696"/>
        <pc:sldMkLst>
          <pc:docMk/>
          <pc:sldMk cId="365810762" sldId="282"/>
        </pc:sldMkLst>
      </pc:sldChg>
      <pc:sldChg chg="add">
        <pc:chgData name="Jerry Barton" userId="3010c3a4-bfab-43b6-a94d-0009b9f21ff7" providerId="ADAL" clId="{F1DCB99E-0FD7-4E78-83FF-13D04F51123B}" dt="2024-06-05T21:15:49.656" v="12"/>
        <pc:sldMkLst>
          <pc:docMk/>
          <pc:sldMk cId="1185085446" sldId="284"/>
        </pc:sldMkLst>
      </pc:sldChg>
      <pc:sldChg chg="modSp add mod delCm">
        <pc:chgData name="Jerry Barton" userId="3010c3a4-bfab-43b6-a94d-0009b9f21ff7" providerId="ADAL" clId="{F1DCB99E-0FD7-4E78-83FF-13D04F51123B}" dt="2024-06-06T16:53:36.451" v="326"/>
        <pc:sldMkLst>
          <pc:docMk/>
          <pc:sldMk cId="734835498" sldId="285"/>
        </pc:sldMkLst>
        <pc:spChg chg="mod">
          <ac:chgData name="Jerry Barton" userId="3010c3a4-bfab-43b6-a94d-0009b9f21ff7" providerId="ADAL" clId="{F1DCB99E-0FD7-4E78-83FF-13D04F51123B}" dt="2024-06-06T16:44:42.749" v="136" actId="113"/>
          <ac:spMkLst>
            <pc:docMk/>
            <pc:sldMk cId="734835498" sldId="285"/>
            <ac:spMk id="5" creationId="{235F389B-861B-485A-AD81-A9172882D97D}"/>
          </ac:spMkLst>
        </pc:spChg>
        <pc:extLst>
          <p:ext xmlns:p="http://schemas.openxmlformats.org/presentationml/2006/main" uri="{D6D511B9-2390-475A-947B-AFAB55BFBCF1}">
            <pc226:cmChg xmlns:pc226="http://schemas.microsoft.com/office/powerpoint/2022/06/main/command" chg="del">
              <pc226:chgData name="Jerry Barton" userId="3010c3a4-bfab-43b6-a94d-0009b9f21ff7" providerId="ADAL" clId="{F1DCB99E-0FD7-4E78-83FF-13D04F51123B}" dt="2024-06-06T16:53:36.451" v="326"/>
              <pc2:cmMkLst xmlns:pc2="http://schemas.microsoft.com/office/powerpoint/2019/9/main/command">
                <pc:docMk/>
                <pc:sldMk cId="734835498" sldId="285"/>
                <pc2:cmMk id="{F670C1FD-4F4A-430C-AE96-1F904A7DF399}"/>
              </pc2:cmMkLst>
            </pc226:cmChg>
          </p:ext>
        </pc:extLst>
      </pc:sldChg>
      <pc:sldChg chg="add">
        <pc:chgData name="Jerry Barton" userId="3010c3a4-bfab-43b6-a94d-0009b9f21ff7" providerId="ADAL" clId="{F1DCB99E-0FD7-4E78-83FF-13D04F51123B}" dt="2024-06-05T20:12:07.536" v="9"/>
        <pc:sldMkLst>
          <pc:docMk/>
          <pc:sldMk cId="715658550" sldId="289"/>
        </pc:sldMkLst>
      </pc:sldChg>
      <pc:sldChg chg="add">
        <pc:chgData name="Jerry Barton" userId="3010c3a4-bfab-43b6-a94d-0009b9f21ff7" providerId="ADAL" clId="{F1DCB99E-0FD7-4E78-83FF-13D04F51123B}" dt="2024-06-05T20:12:07.536" v="9"/>
        <pc:sldMkLst>
          <pc:docMk/>
          <pc:sldMk cId="2567530869" sldId="290"/>
        </pc:sldMkLst>
      </pc:sldChg>
      <pc:sldChg chg="add">
        <pc:chgData name="Jerry Barton" userId="3010c3a4-bfab-43b6-a94d-0009b9f21ff7" providerId="ADAL" clId="{F1DCB99E-0FD7-4E78-83FF-13D04F51123B}" dt="2024-06-05T20:12:25.730" v="10"/>
        <pc:sldMkLst>
          <pc:docMk/>
          <pc:sldMk cId="2108277006" sldId="291"/>
        </pc:sldMkLst>
      </pc:sldChg>
      <pc:sldChg chg="add">
        <pc:chgData name="Jerry Barton" userId="3010c3a4-bfab-43b6-a94d-0009b9f21ff7" providerId="ADAL" clId="{F1DCB99E-0FD7-4E78-83FF-13D04F51123B}" dt="2024-06-05T20:12:25.730" v="10"/>
        <pc:sldMkLst>
          <pc:docMk/>
          <pc:sldMk cId="975038615" sldId="292"/>
        </pc:sldMkLst>
      </pc:sldChg>
      <pc:sldChg chg="add">
        <pc:chgData name="Jerry Barton" userId="3010c3a4-bfab-43b6-a94d-0009b9f21ff7" providerId="ADAL" clId="{F1DCB99E-0FD7-4E78-83FF-13D04F51123B}" dt="2024-06-05T20:12:25.730" v="10"/>
        <pc:sldMkLst>
          <pc:docMk/>
          <pc:sldMk cId="726144" sldId="293"/>
        </pc:sldMkLst>
      </pc:sldChg>
      <pc:sldChg chg="add">
        <pc:chgData name="Jerry Barton" userId="3010c3a4-bfab-43b6-a94d-0009b9f21ff7" providerId="ADAL" clId="{F1DCB99E-0FD7-4E78-83FF-13D04F51123B}" dt="2024-06-05T20:12:25.730" v="10"/>
        <pc:sldMkLst>
          <pc:docMk/>
          <pc:sldMk cId="3795815914" sldId="294"/>
        </pc:sldMkLst>
      </pc:sldChg>
      <pc:sldChg chg="add">
        <pc:chgData name="Jerry Barton" userId="3010c3a4-bfab-43b6-a94d-0009b9f21ff7" providerId="ADAL" clId="{F1DCB99E-0FD7-4E78-83FF-13D04F51123B}" dt="2024-06-05T20:12:25.730" v="10"/>
        <pc:sldMkLst>
          <pc:docMk/>
          <pc:sldMk cId="3236945290" sldId="295"/>
        </pc:sldMkLst>
      </pc:sldChg>
      <pc:sldChg chg="add">
        <pc:chgData name="Jerry Barton" userId="3010c3a4-bfab-43b6-a94d-0009b9f21ff7" providerId="ADAL" clId="{F1DCB99E-0FD7-4E78-83FF-13D04F51123B}" dt="2024-06-05T20:12:25.730" v="10"/>
        <pc:sldMkLst>
          <pc:docMk/>
          <pc:sldMk cId="2494157372" sldId="296"/>
        </pc:sldMkLst>
      </pc:sldChg>
      <pc:sldChg chg="add">
        <pc:chgData name="Jerry Barton" userId="3010c3a4-bfab-43b6-a94d-0009b9f21ff7" providerId="ADAL" clId="{F1DCB99E-0FD7-4E78-83FF-13D04F51123B}" dt="2024-06-05T20:12:25.730" v="10"/>
        <pc:sldMkLst>
          <pc:docMk/>
          <pc:sldMk cId="936538653" sldId="297"/>
        </pc:sldMkLst>
      </pc:sldChg>
      <pc:sldChg chg="add">
        <pc:chgData name="Jerry Barton" userId="3010c3a4-bfab-43b6-a94d-0009b9f21ff7" providerId="ADAL" clId="{F1DCB99E-0FD7-4E78-83FF-13D04F51123B}" dt="2024-06-05T20:12:25.730" v="10"/>
        <pc:sldMkLst>
          <pc:docMk/>
          <pc:sldMk cId="74609683" sldId="298"/>
        </pc:sldMkLst>
      </pc:sldChg>
      <pc:sldChg chg="add delCm">
        <pc:chgData name="Jerry Barton" userId="3010c3a4-bfab-43b6-a94d-0009b9f21ff7" providerId="ADAL" clId="{F1DCB99E-0FD7-4E78-83FF-13D04F51123B}" dt="2024-06-06T16:54:34.421" v="327"/>
        <pc:sldMkLst>
          <pc:docMk/>
          <pc:sldMk cId="3156273703" sldId="299"/>
        </pc:sldMkLst>
        <pc:extLst>
          <p:ext xmlns:p="http://schemas.openxmlformats.org/presentationml/2006/main" uri="{D6D511B9-2390-475A-947B-AFAB55BFBCF1}">
            <pc226:cmChg xmlns:pc226="http://schemas.microsoft.com/office/powerpoint/2022/06/main/command" chg="del">
              <pc226:chgData name="Jerry Barton" userId="3010c3a4-bfab-43b6-a94d-0009b9f21ff7" providerId="ADAL" clId="{F1DCB99E-0FD7-4E78-83FF-13D04F51123B}" dt="2024-06-06T16:54:34.421" v="327"/>
              <pc2:cmMkLst xmlns:pc2="http://schemas.microsoft.com/office/powerpoint/2019/9/main/command">
                <pc:docMk/>
                <pc:sldMk cId="3156273703" sldId="299"/>
                <pc2:cmMk id="{DEA88104-395A-4F8F-96CC-97B3F173AF77}"/>
              </pc2:cmMkLst>
            </pc226:cmChg>
          </p:ext>
        </pc:extLst>
      </pc:sldChg>
      <pc:sldChg chg="add">
        <pc:chgData name="Jerry Barton" userId="3010c3a4-bfab-43b6-a94d-0009b9f21ff7" providerId="ADAL" clId="{F1DCB99E-0FD7-4E78-83FF-13D04F51123B}" dt="2024-06-05T20:12:07.536" v="9"/>
        <pc:sldMkLst>
          <pc:docMk/>
          <pc:sldMk cId="4012437675" sldId="300"/>
        </pc:sldMkLst>
      </pc:sldChg>
      <pc:sldChg chg="add">
        <pc:chgData name="Jerry Barton" userId="3010c3a4-bfab-43b6-a94d-0009b9f21ff7" providerId="ADAL" clId="{F1DCB99E-0FD7-4E78-83FF-13D04F51123B}" dt="2024-06-05T20:12:07.536" v="9"/>
        <pc:sldMkLst>
          <pc:docMk/>
          <pc:sldMk cId="2037686169" sldId="301"/>
        </pc:sldMkLst>
      </pc:sldChg>
      <pc:sldChg chg="modSp add mod delCm">
        <pc:chgData name="Jerry Barton" userId="3010c3a4-bfab-43b6-a94d-0009b9f21ff7" providerId="ADAL" clId="{F1DCB99E-0FD7-4E78-83FF-13D04F51123B}" dt="2024-06-06T16:53:30.921" v="325"/>
        <pc:sldMkLst>
          <pc:docMk/>
          <pc:sldMk cId="3516951289" sldId="302"/>
        </pc:sldMkLst>
        <pc:spChg chg="mod">
          <ac:chgData name="Jerry Barton" userId="3010c3a4-bfab-43b6-a94d-0009b9f21ff7" providerId="ADAL" clId="{F1DCB99E-0FD7-4E78-83FF-13D04F51123B}" dt="2024-06-06T16:44:35.011" v="135" actId="113"/>
          <ac:spMkLst>
            <pc:docMk/>
            <pc:sldMk cId="3516951289" sldId="302"/>
            <ac:spMk id="5" creationId="{235F389B-861B-485A-AD81-A9172882D97D}"/>
          </ac:spMkLst>
        </pc:spChg>
        <pc:extLst>
          <p:ext xmlns:p="http://schemas.openxmlformats.org/presentationml/2006/main" uri="{D6D511B9-2390-475A-947B-AFAB55BFBCF1}">
            <pc226:cmChg xmlns:pc226="http://schemas.microsoft.com/office/powerpoint/2022/06/main/command" chg="del">
              <pc226:chgData name="Jerry Barton" userId="3010c3a4-bfab-43b6-a94d-0009b9f21ff7" providerId="ADAL" clId="{F1DCB99E-0FD7-4E78-83FF-13D04F51123B}" dt="2024-06-06T16:53:30.921" v="325"/>
              <pc2:cmMkLst xmlns:pc2="http://schemas.microsoft.com/office/powerpoint/2019/9/main/command">
                <pc:docMk/>
                <pc:sldMk cId="3516951289" sldId="302"/>
                <pc2:cmMk id="{7EB68178-4084-4FFE-949F-D98F115CF1C1}"/>
              </pc2:cmMkLst>
            </pc226:cmChg>
          </p:ext>
        </pc:extLst>
      </pc:sldChg>
      <pc:sldChg chg="add del">
        <pc:chgData name="Jerry Barton" userId="3010c3a4-bfab-43b6-a94d-0009b9f21ff7" providerId="ADAL" clId="{F1DCB99E-0FD7-4E78-83FF-13D04F51123B}" dt="2024-06-06T16:41:28.590" v="34" actId="2696"/>
        <pc:sldMkLst>
          <pc:docMk/>
          <pc:sldMk cId="2236752971" sldId="303"/>
        </pc:sldMkLst>
      </pc:sldChg>
    </pc:docChg>
  </pc:docChgLst>
  <pc:docChgLst>
    <pc:chgData name="Woody Deloria" userId="2c15d001-4cc5-439c-978c-43d3e9e9e7ea" providerId="ADAL" clId="{EF78AD5C-6147-4C27-9BA8-DBFAF8B913DF}"/>
    <pc:docChg chg="custSel modSld">
      <pc:chgData name="Woody Deloria" userId="2c15d001-4cc5-439c-978c-43d3e9e9e7ea" providerId="ADAL" clId="{EF78AD5C-6147-4C27-9BA8-DBFAF8B913DF}" dt="2024-06-06T15:51:13.714" v="176"/>
      <pc:docMkLst>
        <pc:docMk/>
      </pc:docMkLst>
      <pc:sldChg chg="modSp mod addCm">
        <pc:chgData name="Woody Deloria" userId="2c15d001-4cc5-439c-978c-43d3e9e9e7ea" providerId="ADAL" clId="{EF78AD5C-6147-4C27-9BA8-DBFAF8B913DF}" dt="2024-06-06T15:42:11.645" v="38"/>
        <pc:sldMkLst>
          <pc:docMk/>
          <pc:sldMk cId="434389766" sldId="257"/>
        </pc:sldMkLst>
        <pc:spChg chg="mod">
          <ac:chgData name="Woody Deloria" userId="2c15d001-4cc5-439c-978c-43d3e9e9e7ea" providerId="ADAL" clId="{EF78AD5C-6147-4C27-9BA8-DBFAF8B913DF}" dt="2024-06-06T15:41:42.686" v="37" actId="20577"/>
          <ac:spMkLst>
            <pc:docMk/>
            <pc:sldMk cId="434389766" sldId="257"/>
            <ac:spMk id="2" creationId="{77EDADF0-23DD-491B-8755-2E19692F9B18}"/>
          </ac:spMkLst>
        </pc:spChg>
        <pc:extLst>
          <p:ext xmlns:p="http://schemas.openxmlformats.org/presentationml/2006/main" uri="{D6D511B9-2390-475A-947B-AFAB55BFBCF1}">
            <pc226:cmChg xmlns:pc226="http://schemas.microsoft.com/office/powerpoint/2022/06/main/command" chg="add">
              <pc226:chgData name="Woody Deloria" userId="2c15d001-4cc5-439c-978c-43d3e9e9e7ea" providerId="ADAL" clId="{EF78AD5C-6147-4C27-9BA8-DBFAF8B913DF}" dt="2024-06-06T15:42:11.645" v="38"/>
              <pc2:cmMkLst xmlns:pc2="http://schemas.microsoft.com/office/powerpoint/2019/9/main/command">
                <pc:docMk/>
                <pc:sldMk cId="434389766" sldId="257"/>
                <pc2:cmMk id="{B7E85893-D83C-45EB-8C6F-4D960DB98937}"/>
              </pc2:cmMkLst>
            </pc226:cmChg>
          </p:ext>
        </pc:extLst>
      </pc:sldChg>
      <pc:sldChg chg="modSp mod">
        <pc:chgData name="Woody Deloria" userId="2c15d001-4cc5-439c-978c-43d3e9e9e7ea" providerId="ADAL" clId="{EF78AD5C-6147-4C27-9BA8-DBFAF8B913DF}" dt="2024-06-06T15:38:50.571" v="0" actId="6549"/>
        <pc:sldMkLst>
          <pc:docMk/>
          <pc:sldMk cId="3733523618" sldId="258"/>
        </pc:sldMkLst>
        <pc:spChg chg="mod">
          <ac:chgData name="Woody Deloria" userId="2c15d001-4cc5-439c-978c-43d3e9e9e7ea" providerId="ADAL" clId="{EF78AD5C-6147-4C27-9BA8-DBFAF8B913DF}" dt="2024-06-06T15:38:50.571" v="0" actId="6549"/>
          <ac:spMkLst>
            <pc:docMk/>
            <pc:sldMk cId="3733523618" sldId="258"/>
            <ac:spMk id="6" creationId="{7E54AC28-9C3E-4734-B2BB-5EC5F60F5559}"/>
          </ac:spMkLst>
        </pc:spChg>
      </pc:sldChg>
      <pc:sldChg chg="addCm">
        <pc:chgData name="Woody Deloria" userId="2c15d001-4cc5-439c-978c-43d3e9e9e7ea" providerId="ADAL" clId="{EF78AD5C-6147-4C27-9BA8-DBFAF8B913DF}" dt="2024-06-06T15:39:45.791" v="1"/>
        <pc:sldMkLst>
          <pc:docMk/>
          <pc:sldMk cId="2636584484" sldId="259"/>
        </pc:sldMkLst>
        <pc:extLst>
          <p:ext xmlns:p="http://schemas.openxmlformats.org/presentationml/2006/main" uri="{D6D511B9-2390-475A-947B-AFAB55BFBCF1}">
            <pc226:cmChg xmlns:pc226="http://schemas.microsoft.com/office/powerpoint/2022/06/main/command" chg="add">
              <pc226:chgData name="Woody Deloria" userId="2c15d001-4cc5-439c-978c-43d3e9e9e7ea" providerId="ADAL" clId="{EF78AD5C-6147-4C27-9BA8-DBFAF8B913DF}" dt="2024-06-06T15:39:45.791" v="1"/>
              <pc2:cmMkLst xmlns:pc2="http://schemas.microsoft.com/office/powerpoint/2019/9/main/command">
                <pc:docMk/>
                <pc:sldMk cId="2636584484" sldId="259"/>
                <pc2:cmMk id="{3B97EBAE-B20E-4FFE-993C-A1E21599C888}"/>
              </pc2:cmMkLst>
            </pc226:cmChg>
          </p:ext>
        </pc:extLst>
      </pc:sldChg>
      <pc:sldChg chg="modSp mod">
        <pc:chgData name="Woody Deloria" userId="2c15d001-4cc5-439c-978c-43d3e9e9e7ea" providerId="ADAL" clId="{EF78AD5C-6147-4C27-9BA8-DBFAF8B913DF}" dt="2024-06-06T15:45:08.008" v="59" actId="20577"/>
        <pc:sldMkLst>
          <pc:docMk/>
          <pc:sldMk cId="612177979" sldId="261"/>
        </pc:sldMkLst>
        <pc:spChg chg="mod">
          <ac:chgData name="Woody Deloria" userId="2c15d001-4cc5-439c-978c-43d3e9e9e7ea" providerId="ADAL" clId="{EF78AD5C-6147-4C27-9BA8-DBFAF8B913DF}" dt="2024-06-06T15:45:08.008" v="59" actId="20577"/>
          <ac:spMkLst>
            <pc:docMk/>
            <pc:sldMk cId="612177979" sldId="261"/>
            <ac:spMk id="5" creationId="{0F674264-BCEC-4B65-BCCB-84112D3EC354}"/>
          </ac:spMkLst>
        </pc:spChg>
      </pc:sldChg>
      <pc:sldChg chg="modSp mod">
        <pc:chgData name="Woody Deloria" userId="2c15d001-4cc5-439c-978c-43d3e9e9e7ea" providerId="ADAL" clId="{EF78AD5C-6147-4C27-9BA8-DBFAF8B913DF}" dt="2024-06-06T15:48:41.395" v="126" actId="20577"/>
        <pc:sldMkLst>
          <pc:docMk/>
          <pc:sldMk cId="2902992781" sldId="262"/>
        </pc:sldMkLst>
        <pc:spChg chg="mod">
          <ac:chgData name="Woody Deloria" userId="2c15d001-4cc5-439c-978c-43d3e9e9e7ea" providerId="ADAL" clId="{EF78AD5C-6147-4C27-9BA8-DBFAF8B913DF}" dt="2024-06-06T15:48:41.395" v="126" actId="20577"/>
          <ac:spMkLst>
            <pc:docMk/>
            <pc:sldMk cId="2902992781" sldId="262"/>
            <ac:spMk id="3" creationId="{3F71FDA6-31CA-EFAE-3304-8A18D1194054}"/>
          </ac:spMkLst>
        </pc:spChg>
      </pc:sldChg>
      <pc:sldChg chg="modSp mod">
        <pc:chgData name="Woody Deloria" userId="2c15d001-4cc5-439c-978c-43d3e9e9e7ea" providerId="ADAL" clId="{EF78AD5C-6147-4C27-9BA8-DBFAF8B913DF}" dt="2024-06-06T15:45:48.055" v="66" actId="20577"/>
        <pc:sldMkLst>
          <pc:docMk/>
          <pc:sldMk cId="4243905809" sldId="263"/>
        </pc:sldMkLst>
        <pc:spChg chg="mod">
          <ac:chgData name="Woody Deloria" userId="2c15d001-4cc5-439c-978c-43d3e9e9e7ea" providerId="ADAL" clId="{EF78AD5C-6147-4C27-9BA8-DBFAF8B913DF}" dt="2024-06-06T15:45:48.055" v="66" actId="20577"/>
          <ac:spMkLst>
            <pc:docMk/>
            <pc:sldMk cId="4243905809" sldId="263"/>
            <ac:spMk id="5" creationId="{32C77C5D-1541-4D4C-8CD9-E4CB2D74FBB4}"/>
          </ac:spMkLst>
        </pc:spChg>
      </pc:sldChg>
      <pc:sldChg chg="modSp mod">
        <pc:chgData name="Woody Deloria" userId="2c15d001-4cc5-439c-978c-43d3e9e9e7ea" providerId="ADAL" clId="{EF78AD5C-6147-4C27-9BA8-DBFAF8B913DF}" dt="2024-06-06T15:40:05.771" v="2" actId="6549"/>
        <pc:sldMkLst>
          <pc:docMk/>
          <pc:sldMk cId="3496411319" sldId="270"/>
        </pc:sldMkLst>
        <pc:spChg chg="mod">
          <ac:chgData name="Woody Deloria" userId="2c15d001-4cc5-439c-978c-43d3e9e9e7ea" providerId="ADAL" clId="{EF78AD5C-6147-4C27-9BA8-DBFAF8B913DF}" dt="2024-06-06T15:40:05.771" v="2" actId="6549"/>
          <ac:spMkLst>
            <pc:docMk/>
            <pc:sldMk cId="3496411319" sldId="270"/>
            <ac:spMk id="6" creationId="{A1FE0C33-CECE-4322-A29C-AEA87CDB13E3}"/>
          </ac:spMkLst>
        </pc:spChg>
      </pc:sldChg>
      <pc:sldChg chg="modSp mod">
        <pc:chgData name="Woody Deloria" userId="2c15d001-4cc5-439c-978c-43d3e9e9e7ea" providerId="ADAL" clId="{EF78AD5C-6147-4C27-9BA8-DBFAF8B913DF}" dt="2024-06-06T15:44:13.979" v="47" actId="6549"/>
        <pc:sldMkLst>
          <pc:docMk/>
          <pc:sldMk cId="3284895657" sldId="273"/>
        </pc:sldMkLst>
        <pc:spChg chg="mod">
          <ac:chgData name="Woody Deloria" userId="2c15d001-4cc5-439c-978c-43d3e9e9e7ea" providerId="ADAL" clId="{EF78AD5C-6147-4C27-9BA8-DBFAF8B913DF}" dt="2024-06-06T15:44:13.979" v="47" actId="6549"/>
          <ac:spMkLst>
            <pc:docMk/>
            <pc:sldMk cId="3284895657" sldId="273"/>
            <ac:spMk id="5" creationId="{4092C077-3F1A-285C-EB03-A33B5E99F7CD}"/>
          </ac:spMkLst>
        </pc:spChg>
        <pc:spChg chg="mod">
          <ac:chgData name="Woody Deloria" userId="2c15d001-4cc5-439c-978c-43d3e9e9e7ea" providerId="ADAL" clId="{EF78AD5C-6147-4C27-9BA8-DBFAF8B913DF}" dt="2024-06-06T15:44:02.914" v="46" actId="5793"/>
          <ac:spMkLst>
            <pc:docMk/>
            <pc:sldMk cId="3284895657" sldId="273"/>
            <ac:spMk id="6" creationId="{775D0693-F1EA-1FD2-56EE-0E5BE1918CB0}"/>
          </ac:spMkLst>
        </pc:spChg>
      </pc:sldChg>
      <pc:sldChg chg="addCm">
        <pc:chgData name="Woody Deloria" userId="2c15d001-4cc5-439c-978c-43d3e9e9e7ea" providerId="ADAL" clId="{EF78AD5C-6147-4C27-9BA8-DBFAF8B913DF}" dt="2024-06-06T15:43:33.950" v="39"/>
        <pc:sldMkLst>
          <pc:docMk/>
          <pc:sldMk cId="3535933915" sldId="274"/>
        </pc:sldMkLst>
        <pc:extLst>
          <p:ext xmlns:p="http://schemas.openxmlformats.org/presentationml/2006/main" uri="{D6D511B9-2390-475A-947B-AFAB55BFBCF1}">
            <pc226:cmChg xmlns:pc226="http://schemas.microsoft.com/office/powerpoint/2022/06/main/command" chg="add">
              <pc226:chgData name="Woody Deloria" userId="2c15d001-4cc5-439c-978c-43d3e9e9e7ea" providerId="ADAL" clId="{EF78AD5C-6147-4C27-9BA8-DBFAF8B913DF}" dt="2024-06-06T15:43:33.950" v="39"/>
              <pc2:cmMkLst xmlns:pc2="http://schemas.microsoft.com/office/powerpoint/2019/9/main/command">
                <pc:docMk/>
                <pc:sldMk cId="3535933915" sldId="274"/>
                <pc2:cmMk id="{D89F5C90-3906-473F-9478-7EC2E537BF63}"/>
              </pc2:cmMkLst>
            </pc226:cmChg>
          </p:ext>
        </pc:extLst>
      </pc:sldChg>
      <pc:sldChg chg="delSp mod">
        <pc:chgData name="Woody Deloria" userId="2c15d001-4cc5-439c-978c-43d3e9e9e7ea" providerId="ADAL" clId="{EF78AD5C-6147-4C27-9BA8-DBFAF8B913DF}" dt="2024-06-06T15:44:25.301" v="48" actId="478"/>
        <pc:sldMkLst>
          <pc:docMk/>
          <pc:sldMk cId="2461201195" sldId="275"/>
        </pc:sldMkLst>
        <pc:spChg chg="del">
          <ac:chgData name="Woody Deloria" userId="2c15d001-4cc5-439c-978c-43d3e9e9e7ea" providerId="ADAL" clId="{EF78AD5C-6147-4C27-9BA8-DBFAF8B913DF}" dt="2024-06-06T15:44:25.301" v="48" actId="478"/>
          <ac:spMkLst>
            <pc:docMk/>
            <pc:sldMk cId="2461201195" sldId="275"/>
            <ac:spMk id="4" creationId="{2E889DC0-D3E4-9031-5413-CA9E7FC41F4A}"/>
          </ac:spMkLst>
        </pc:spChg>
      </pc:sldChg>
      <pc:sldChg chg="modSp mod">
        <pc:chgData name="Woody Deloria" userId="2c15d001-4cc5-439c-978c-43d3e9e9e7ea" providerId="ADAL" clId="{EF78AD5C-6147-4C27-9BA8-DBFAF8B913DF}" dt="2024-06-06T15:45:18.497" v="61" actId="20577"/>
        <pc:sldMkLst>
          <pc:docMk/>
          <pc:sldMk cId="4122733736" sldId="281"/>
        </pc:sldMkLst>
        <pc:spChg chg="mod">
          <ac:chgData name="Woody Deloria" userId="2c15d001-4cc5-439c-978c-43d3e9e9e7ea" providerId="ADAL" clId="{EF78AD5C-6147-4C27-9BA8-DBFAF8B913DF}" dt="2024-06-06T15:45:18.497" v="61" actId="20577"/>
          <ac:spMkLst>
            <pc:docMk/>
            <pc:sldMk cId="4122733736" sldId="281"/>
            <ac:spMk id="5" creationId="{0F674264-BCEC-4B65-BCCB-84112D3EC354}"/>
          </ac:spMkLst>
        </pc:spChg>
      </pc:sldChg>
      <pc:sldChg chg="addCm">
        <pc:chgData name="Woody Deloria" userId="2c15d001-4cc5-439c-978c-43d3e9e9e7ea" providerId="ADAL" clId="{EF78AD5C-6147-4C27-9BA8-DBFAF8B913DF}" dt="2024-06-06T15:47:10.912" v="69"/>
        <pc:sldMkLst>
          <pc:docMk/>
          <pc:sldMk cId="734835498" sldId="285"/>
        </pc:sldMkLst>
        <pc:extLst>
          <p:ext xmlns:p="http://schemas.openxmlformats.org/presentationml/2006/main" uri="{D6D511B9-2390-475A-947B-AFAB55BFBCF1}">
            <pc226:cmChg xmlns:pc226="http://schemas.microsoft.com/office/powerpoint/2022/06/main/command" chg="add">
              <pc226:chgData name="Woody Deloria" userId="2c15d001-4cc5-439c-978c-43d3e9e9e7ea" providerId="ADAL" clId="{EF78AD5C-6147-4C27-9BA8-DBFAF8B913DF}" dt="2024-06-06T15:47:10.912" v="69"/>
              <pc2:cmMkLst xmlns:pc2="http://schemas.microsoft.com/office/powerpoint/2019/9/main/command">
                <pc:docMk/>
                <pc:sldMk cId="734835498" sldId="285"/>
                <pc2:cmMk id="{F670C1FD-4F4A-430C-AE96-1F904A7DF399}"/>
              </pc2:cmMkLst>
            </pc226:cmChg>
          </p:ext>
        </pc:extLst>
      </pc:sldChg>
      <pc:sldChg chg="modSp mod">
        <pc:chgData name="Woody Deloria" userId="2c15d001-4cc5-439c-978c-43d3e9e9e7ea" providerId="ADAL" clId="{EF78AD5C-6147-4C27-9BA8-DBFAF8B913DF}" dt="2024-06-06T15:46:19.367" v="67" actId="6549"/>
        <pc:sldMkLst>
          <pc:docMk/>
          <pc:sldMk cId="715658550" sldId="289"/>
        </pc:sldMkLst>
        <pc:spChg chg="mod">
          <ac:chgData name="Woody Deloria" userId="2c15d001-4cc5-439c-978c-43d3e9e9e7ea" providerId="ADAL" clId="{EF78AD5C-6147-4C27-9BA8-DBFAF8B913DF}" dt="2024-06-06T15:46:19.367" v="67" actId="6549"/>
          <ac:spMkLst>
            <pc:docMk/>
            <pc:sldMk cId="715658550" sldId="289"/>
            <ac:spMk id="5" creationId="{9E6D9C1E-FF8D-C3BD-8F40-E3FB5ADD5001}"/>
          </ac:spMkLst>
        </pc:spChg>
      </pc:sldChg>
      <pc:sldChg chg="modSp mod">
        <pc:chgData name="Woody Deloria" userId="2c15d001-4cc5-439c-978c-43d3e9e9e7ea" providerId="ADAL" clId="{EF78AD5C-6147-4C27-9BA8-DBFAF8B913DF}" dt="2024-06-06T15:47:47.543" v="114" actId="20577"/>
        <pc:sldMkLst>
          <pc:docMk/>
          <pc:sldMk cId="2567530869" sldId="290"/>
        </pc:sldMkLst>
        <pc:spChg chg="mod">
          <ac:chgData name="Woody Deloria" userId="2c15d001-4cc5-439c-978c-43d3e9e9e7ea" providerId="ADAL" clId="{EF78AD5C-6147-4C27-9BA8-DBFAF8B913DF}" dt="2024-06-06T15:47:47.543" v="114" actId="20577"/>
          <ac:spMkLst>
            <pc:docMk/>
            <pc:sldMk cId="2567530869" sldId="290"/>
            <ac:spMk id="9" creationId="{AD6BA57F-E359-B4BE-491F-4DDCE7610901}"/>
          </ac:spMkLst>
        </pc:spChg>
      </pc:sldChg>
      <pc:sldChg chg="modSp mod">
        <pc:chgData name="Woody Deloria" userId="2c15d001-4cc5-439c-978c-43d3e9e9e7ea" providerId="ADAL" clId="{EF78AD5C-6147-4C27-9BA8-DBFAF8B913DF}" dt="2024-06-06T15:49:11.257" v="128" actId="27636"/>
        <pc:sldMkLst>
          <pc:docMk/>
          <pc:sldMk cId="726144" sldId="293"/>
        </pc:sldMkLst>
        <pc:spChg chg="mod">
          <ac:chgData name="Woody Deloria" userId="2c15d001-4cc5-439c-978c-43d3e9e9e7ea" providerId="ADAL" clId="{EF78AD5C-6147-4C27-9BA8-DBFAF8B913DF}" dt="2024-06-06T15:49:11.257" v="128" actId="27636"/>
          <ac:spMkLst>
            <pc:docMk/>
            <pc:sldMk cId="726144" sldId="293"/>
            <ac:spMk id="3" creationId="{3F71FDA6-31CA-EFAE-3304-8A18D1194054}"/>
          </ac:spMkLst>
        </pc:spChg>
      </pc:sldChg>
      <pc:sldChg chg="modSp mod">
        <pc:chgData name="Woody Deloria" userId="2c15d001-4cc5-439c-978c-43d3e9e9e7ea" providerId="ADAL" clId="{EF78AD5C-6147-4C27-9BA8-DBFAF8B913DF}" dt="2024-06-06T15:50:23.688" v="175" actId="27636"/>
        <pc:sldMkLst>
          <pc:docMk/>
          <pc:sldMk cId="3795815914" sldId="294"/>
        </pc:sldMkLst>
        <pc:spChg chg="mod">
          <ac:chgData name="Woody Deloria" userId="2c15d001-4cc5-439c-978c-43d3e9e9e7ea" providerId="ADAL" clId="{EF78AD5C-6147-4C27-9BA8-DBFAF8B913DF}" dt="2024-06-06T15:50:23.688" v="175" actId="27636"/>
          <ac:spMkLst>
            <pc:docMk/>
            <pc:sldMk cId="3795815914" sldId="294"/>
            <ac:spMk id="3" creationId="{3F71FDA6-31CA-EFAE-3304-8A18D1194054}"/>
          </ac:spMkLst>
        </pc:spChg>
      </pc:sldChg>
      <pc:sldChg chg="addCm">
        <pc:chgData name="Woody Deloria" userId="2c15d001-4cc5-439c-978c-43d3e9e9e7ea" providerId="ADAL" clId="{EF78AD5C-6147-4C27-9BA8-DBFAF8B913DF}" dt="2024-06-06T15:51:13.714" v="176"/>
        <pc:sldMkLst>
          <pc:docMk/>
          <pc:sldMk cId="3156273703" sldId="299"/>
        </pc:sldMkLst>
        <pc:extLst>
          <p:ext xmlns:p="http://schemas.openxmlformats.org/presentationml/2006/main" uri="{D6D511B9-2390-475A-947B-AFAB55BFBCF1}">
            <pc226:cmChg xmlns:pc226="http://schemas.microsoft.com/office/powerpoint/2022/06/main/command" chg="add">
              <pc226:chgData name="Woody Deloria" userId="2c15d001-4cc5-439c-978c-43d3e9e9e7ea" providerId="ADAL" clId="{EF78AD5C-6147-4C27-9BA8-DBFAF8B913DF}" dt="2024-06-06T15:51:13.714" v="176"/>
              <pc2:cmMkLst xmlns:pc2="http://schemas.microsoft.com/office/powerpoint/2019/9/main/command">
                <pc:docMk/>
                <pc:sldMk cId="3156273703" sldId="299"/>
                <pc2:cmMk id="{DEA88104-395A-4F8F-96CC-97B3F173AF77}"/>
              </pc2:cmMkLst>
            </pc226:cmChg>
          </p:ext>
        </pc:extLst>
      </pc:sldChg>
      <pc:sldChg chg="modSp mod">
        <pc:chgData name="Woody Deloria" userId="2c15d001-4cc5-439c-978c-43d3e9e9e7ea" providerId="ADAL" clId="{EF78AD5C-6147-4C27-9BA8-DBFAF8B913DF}" dt="2024-06-06T15:48:06.816" v="115" actId="33524"/>
        <pc:sldMkLst>
          <pc:docMk/>
          <pc:sldMk cId="4012437675" sldId="300"/>
        </pc:sldMkLst>
        <pc:spChg chg="mod">
          <ac:chgData name="Woody Deloria" userId="2c15d001-4cc5-439c-978c-43d3e9e9e7ea" providerId="ADAL" clId="{EF78AD5C-6147-4C27-9BA8-DBFAF8B913DF}" dt="2024-06-06T15:48:06.816" v="115" actId="33524"/>
          <ac:spMkLst>
            <pc:docMk/>
            <pc:sldMk cId="4012437675" sldId="300"/>
            <ac:spMk id="9" creationId="{AD6BA57F-E359-B4BE-491F-4DDCE7610901}"/>
          </ac:spMkLst>
        </pc:spChg>
      </pc:sldChg>
      <pc:sldChg chg="addCm">
        <pc:chgData name="Woody Deloria" userId="2c15d001-4cc5-439c-978c-43d3e9e9e7ea" providerId="ADAL" clId="{EF78AD5C-6147-4C27-9BA8-DBFAF8B913DF}" dt="2024-06-06T15:46:56.891" v="68"/>
        <pc:sldMkLst>
          <pc:docMk/>
          <pc:sldMk cId="3516951289" sldId="302"/>
        </pc:sldMkLst>
        <pc:extLst>
          <p:ext xmlns:p="http://schemas.openxmlformats.org/presentationml/2006/main" uri="{D6D511B9-2390-475A-947B-AFAB55BFBCF1}">
            <pc226:cmChg xmlns:pc226="http://schemas.microsoft.com/office/powerpoint/2022/06/main/command" chg="add">
              <pc226:chgData name="Woody Deloria" userId="2c15d001-4cc5-439c-978c-43d3e9e9e7ea" providerId="ADAL" clId="{EF78AD5C-6147-4C27-9BA8-DBFAF8B913DF}" dt="2024-06-06T15:46:56.891" v="68"/>
              <pc2:cmMkLst xmlns:pc2="http://schemas.microsoft.com/office/powerpoint/2019/9/main/command">
                <pc:docMk/>
                <pc:sldMk cId="3516951289" sldId="302"/>
                <pc2:cmMk id="{7EB68178-4084-4FFE-949F-D98F115CF1C1}"/>
              </pc2:cmMkLst>
            </pc226:cmChg>
          </p:ext>
        </pc:ext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Population</c:v>
                </c:pt>
              </c:strCache>
            </c:strRef>
          </c:tx>
          <c:spPr>
            <a:solidFill>
              <a:schemeClr val="accent3">
                <a:lumMod val="90000"/>
                <a:lumOff val="10000"/>
              </a:schemeClr>
            </a:solidFill>
            <a:ln>
              <a:solidFill>
                <a:schemeClr val="bg2">
                  <a:lumMod val="75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2035</c:v>
                </c:pt>
                <c:pt idx="2">
                  <c:v>2045</c:v>
                </c:pt>
              </c:numCache>
            </c:numRef>
          </c:cat>
          <c:val>
            <c:numRef>
              <c:f>Sheet1!$B$2:$B$4</c:f>
              <c:numCache>
                <c:formatCode>#,##0</c:formatCode>
                <c:ptCount val="3"/>
                <c:pt idx="0">
                  <c:v>163085</c:v>
                </c:pt>
                <c:pt idx="1">
                  <c:v>171724</c:v>
                </c:pt>
                <c:pt idx="2">
                  <c:v>177563</c:v>
                </c:pt>
              </c:numCache>
            </c:numRef>
          </c:val>
          <c:extLst>
            <c:ext xmlns:c16="http://schemas.microsoft.com/office/drawing/2014/chart" uri="{C3380CC4-5D6E-409C-BE32-E72D297353CC}">
              <c16:uniqueId val="{00000000-703C-415E-A6D2-1E85D04BC386}"/>
            </c:ext>
          </c:extLst>
        </c:ser>
        <c:dLbls>
          <c:showLegendKey val="0"/>
          <c:showVal val="0"/>
          <c:showCatName val="0"/>
          <c:showSerName val="0"/>
          <c:showPercent val="0"/>
          <c:showBubbleSize val="0"/>
        </c:dLbls>
        <c:gapWidth val="219"/>
        <c:overlap val="-27"/>
        <c:axId val="398555936"/>
        <c:axId val="398556296"/>
      </c:barChart>
      <c:catAx>
        <c:axId val="398555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8556296"/>
        <c:crosses val="autoZero"/>
        <c:auto val="1"/>
        <c:lblAlgn val="ctr"/>
        <c:lblOffset val="100"/>
        <c:noMultiLvlLbl val="0"/>
      </c:catAx>
      <c:valAx>
        <c:axId val="3985562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8555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bg1"/>
      </a:solidFill>
    </a:ln>
    <a:effectLst>
      <a:outerShdw blurRad="50800" dist="50800" dir="5400000" algn="ctr" rotWithShape="0">
        <a:schemeClr val="bg1"/>
      </a:outerShdw>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Dwelling Units</c:v>
                </c:pt>
              </c:strCache>
            </c:strRef>
          </c:tx>
          <c:spPr>
            <a:solidFill>
              <a:schemeClr val="accent3">
                <a:lumMod val="90000"/>
                <a:lumOff val="10000"/>
              </a:schemeClr>
            </a:solidFill>
            <a:ln>
              <a:solidFill>
                <a:schemeClr val="bg2">
                  <a:lumMod val="75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2035</c:v>
                </c:pt>
                <c:pt idx="2">
                  <c:v>2045</c:v>
                </c:pt>
              </c:numCache>
            </c:numRef>
          </c:cat>
          <c:val>
            <c:numRef>
              <c:f>Sheet1!$B$2:$B$4</c:f>
              <c:numCache>
                <c:formatCode>#,##0</c:formatCode>
                <c:ptCount val="3"/>
                <c:pt idx="0">
                  <c:v>67050</c:v>
                </c:pt>
                <c:pt idx="1">
                  <c:v>71095</c:v>
                </c:pt>
                <c:pt idx="2">
                  <c:v>73967</c:v>
                </c:pt>
              </c:numCache>
            </c:numRef>
          </c:val>
          <c:extLst>
            <c:ext xmlns:c16="http://schemas.microsoft.com/office/drawing/2014/chart" uri="{C3380CC4-5D6E-409C-BE32-E72D297353CC}">
              <c16:uniqueId val="{00000000-0E74-424C-98D3-FE00BFBFE003}"/>
            </c:ext>
          </c:extLst>
        </c:ser>
        <c:dLbls>
          <c:dLblPos val="outEnd"/>
          <c:showLegendKey val="0"/>
          <c:showVal val="1"/>
          <c:showCatName val="0"/>
          <c:showSerName val="0"/>
          <c:showPercent val="0"/>
          <c:showBubbleSize val="0"/>
        </c:dLbls>
        <c:gapWidth val="219"/>
        <c:overlap val="-27"/>
        <c:axId val="398555936"/>
        <c:axId val="398556296"/>
      </c:barChart>
      <c:catAx>
        <c:axId val="398555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398556296"/>
        <c:crosses val="autoZero"/>
        <c:auto val="1"/>
        <c:lblAlgn val="ctr"/>
        <c:lblOffset val="100"/>
        <c:noMultiLvlLbl val="0"/>
      </c:catAx>
      <c:valAx>
        <c:axId val="3985562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8555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bg1"/>
      </a:solidFill>
    </a:ln>
    <a:effectLst>
      <a:outerShdw blurRad="50800" dist="50800" dir="5400000" algn="ctr" rotWithShape="0">
        <a:schemeClr val="bg1"/>
      </a:outerShdw>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Employment</c:v>
                </c:pt>
              </c:strCache>
            </c:strRef>
          </c:tx>
          <c:spPr>
            <a:solidFill>
              <a:schemeClr val="accent3">
                <a:lumMod val="90000"/>
                <a:lumOff val="10000"/>
              </a:schemeClr>
            </a:solidFill>
            <a:ln>
              <a:solidFill>
                <a:schemeClr val="bg2">
                  <a:lumMod val="75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2035</c:v>
                </c:pt>
                <c:pt idx="2">
                  <c:v>2045</c:v>
                </c:pt>
              </c:numCache>
            </c:numRef>
          </c:cat>
          <c:val>
            <c:numRef>
              <c:f>Sheet1!$B$2:$B$4</c:f>
              <c:numCache>
                <c:formatCode>#,##0</c:formatCode>
                <c:ptCount val="3"/>
                <c:pt idx="0">
                  <c:v>51574</c:v>
                </c:pt>
                <c:pt idx="1">
                  <c:v>57486</c:v>
                </c:pt>
                <c:pt idx="2">
                  <c:v>60988</c:v>
                </c:pt>
              </c:numCache>
            </c:numRef>
          </c:val>
          <c:extLst>
            <c:ext xmlns:c16="http://schemas.microsoft.com/office/drawing/2014/chart" uri="{C3380CC4-5D6E-409C-BE32-E72D297353CC}">
              <c16:uniqueId val="{00000000-B66D-4B16-86CD-AFC847581258}"/>
            </c:ext>
          </c:extLst>
        </c:ser>
        <c:dLbls>
          <c:dLblPos val="outEnd"/>
          <c:showLegendKey val="0"/>
          <c:showVal val="1"/>
          <c:showCatName val="0"/>
          <c:showSerName val="0"/>
          <c:showPercent val="0"/>
          <c:showBubbleSize val="0"/>
        </c:dLbls>
        <c:gapWidth val="219"/>
        <c:overlap val="-27"/>
        <c:axId val="398555936"/>
        <c:axId val="398556296"/>
      </c:barChart>
      <c:catAx>
        <c:axId val="398555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8556296"/>
        <c:crosses val="autoZero"/>
        <c:auto val="1"/>
        <c:lblAlgn val="ctr"/>
        <c:lblOffset val="100"/>
        <c:noMultiLvlLbl val="0"/>
      </c:catAx>
      <c:valAx>
        <c:axId val="3985562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8555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bg1"/>
      </a:solidFill>
    </a:ln>
    <a:effectLst>
      <a:outerShdw blurRad="50800" dist="50800" dir="5400000" algn="ctr" rotWithShape="0">
        <a:schemeClr val="bg1"/>
      </a:outerShdw>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8B8B31-1CFE-4A78-A796-40061C1B298D}"/>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41F5D168-A009-4B34-B08F-277E0D6ABD96}"/>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D3D47A4C-1800-412B-9042-C93F1924AECC}" type="datetimeFigureOut">
              <a:rPr lang="en-US" smtClean="0"/>
              <a:t>6/6/2024</a:t>
            </a:fld>
            <a:endParaRPr lang="en-US" dirty="0"/>
          </a:p>
        </p:txBody>
      </p:sp>
      <p:sp>
        <p:nvSpPr>
          <p:cNvPr id="4" name="Footer Placeholder 3">
            <a:extLst>
              <a:ext uri="{FF2B5EF4-FFF2-40B4-BE49-F238E27FC236}">
                <a16:creationId xmlns:a16="http://schemas.microsoft.com/office/drawing/2014/main" id="{810C826E-30C5-4DD2-97CD-F700F8EBBFC8}"/>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A1BE32A-EDDE-428D-8FA7-84F681D978CD}"/>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181FD62-43B6-432F-96E1-BCDE3916E10C}" type="slidenum">
              <a:rPr lang="en-US" smtClean="0"/>
              <a:t>‹#›</a:t>
            </a:fld>
            <a:endParaRPr lang="en-US" dirty="0"/>
          </a:p>
        </p:txBody>
      </p:sp>
    </p:spTree>
    <p:extLst>
      <p:ext uri="{BB962C8B-B14F-4D97-AF65-F5344CB8AC3E}">
        <p14:creationId xmlns:p14="http://schemas.microsoft.com/office/powerpoint/2010/main" val="1499383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noProof="0"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000EB3D-2307-4317-8A1D-B47FA45245F0}" type="datetimeFigureOut">
              <a:rPr lang="en-US" noProof="0" smtClean="0"/>
              <a:t>6/6/2024</a:t>
            </a:fld>
            <a:endParaRPr lang="en-US" noProof="0"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noProof="0"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3D78A92-0141-4330-8F3E-FAADFAC23844}" type="slidenum">
              <a:rPr lang="en-US" noProof="0" smtClean="0"/>
              <a:t>‹#›</a:t>
            </a:fld>
            <a:endParaRPr lang="en-US" noProof="0" dirty="0"/>
          </a:p>
        </p:txBody>
      </p:sp>
    </p:spTree>
    <p:extLst>
      <p:ext uri="{BB962C8B-B14F-4D97-AF65-F5344CB8AC3E}">
        <p14:creationId xmlns:p14="http://schemas.microsoft.com/office/powerpoint/2010/main" val="1748887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D78A92-0141-4330-8F3E-FAADFAC23844}" type="slidenum">
              <a:rPr lang="en-US" noProof="0" smtClean="0"/>
              <a:t>16</a:t>
            </a:fld>
            <a:endParaRPr lang="en-US" noProof="0"/>
          </a:p>
        </p:txBody>
      </p:sp>
    </p:spTree>
    <p:extLst>
      <p:ext uri="{BB962C8B-B14F-4D97-AF65-F5344CB8AC3E}">
        <p14:creationId xmlns:p14="http://schemas.microsoft.com/office/powerpoint/2010/main" val="1521703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D78A92-0141-4330-8F3E-FAADFAC23844}" type="slidenum">
              <a:rPr lang="en-US" noProof="0" smtClean="0"/>
              <a:t>17</a:t>
            </a:fld>
            <a:endParaRPr lang="en-US" noProof="0"/>
          </a:p>
        </p:txBody>
      </p:sp>
    </p:spTree>
    <p:extLst>
      <p:ext uri="{BB962C8B-B14F-4D97-AF65-F5344CB8AC3E}">
        <p14:creationId xmlns:p14="http://schemas.microsoft.com/office/powerpoint/2010/main" val="366439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D78A92-0141-4330-8F3E-FAADFAC23844}" type="slidenum">
              <a:rPr lang="en-US" noProof="0" smtClean="0"/>
              <a:t>18</a:t>
            </a:fld>
            <a:endParaRPr lang="en-US" noProof="0"/>
          </a:p>
        </p:txBody>
      </p:sp>
    </p:spTree>
    <p:extLst>
      <p:ext uri="{BB962C8B-B14F-4D97-AF65-F5344CB8AC3E}">
        <p14:creationId xmlns:p14="http://schemas.microsoft.com/office/powerpoint/2010/main" val="38789767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Date">
    <p:spTree>
      <p:nvGrpSpPr>
        <p:cNvPr id="1" name=""/>
        <p:cNvGrpSpPr/>
        <p:nvPr/>
      </p:nvGrpSpPr>
      <p:grpSpPr>
        <a:xfrm>
          <a:off x="0" y="0"/>
          <a:ext cx="0" cy="0"/>
          <a:chOff x="0" y="0"/>
          <a:chExt cx="0" cy="0"/>
        </a:xfrm>
      </p:grpSpPr>
      <p:sp>
        <p:nvSpPr>
          <p:cNvPr id="3" name="Rectangle 2" descr="View of a mountain range">
            <a:extLst>
              <a:ext uri="{FF2B5EF4-FFF2-40B4-BE49-F238E27FC236}">
                <a16:creationId xmlns:a16="http://schemas.microsoft.com/office/drawing/2014/main"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12" name="Rectangle 11">
            <a:extLst>
              <a:ext uri="{FF2B5EF4-FFF2-40B4-BE49-F238E27FC236}">
                <a16:creationId xmlns:a16="http://schemas.microsoft.com/office/drawing/2014/main" id="{D846C517-01CF-4924-81A5-DAD4CE0BFA6C}"/>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70000"/>
                </a:schemeClr>
              </a:gs>
              <a:gs pos="100000">
                <a:schemeClr val="accent3">
                  <a:alpha val="70000"/>
                </a:schemeClr>
              </a:gs>
            </a:gsLst>
            <a:lin ang="0" scaled="1"/>
            <a:tileRect/>
          </a:gradFill>
          <a:ln w="12700" cap="flat">
            <a:noFill/>
            <a:prstDash val="solid"/>
            <a:miter/>
          </a:ln>
        </p:spPr>
        <p:txBody>
          <a:bodyPr rtlCol="0" anchor="ctr"/>
          <a:lstStyle/>
          <a:p>
            <a:pPr algn="l"/>
            <a:endParaRPr lang="en-US" noProof="0" dirty="0"/>
          </a:p>
        </p:txBody>
      </p:sp>
      <p:sp>
        <p:nvSpPr>
          <p:cNvPr id="21" name="Text Placeholder 26">
            <a:extLst>
              <a:ext uri="{FF2B5EF4-FFF2-40B4-BE49-F238E27FC236}">
                <a16:creationId xmlns:a16="http://schemas.microsoft.com/office/drawing/2014/main" id="{E013E669-E15F-4096-81CC-6637C4A9F9E7}"/>
              </a:ext>
            </a:extLst>
          </p:cNvPr>
          <p:cNvSpPr>
            <a:spLocks noGrp="1"/>
          </p:cNvSpPr>
          <p:nvPr>
            <p:ph type="body" sz="quarter" idx="21" hasCustomPrompt="1"/>
          </p:nvPr>
        </p:nvSpPr>
        <p:spPr>
          <a:xfrm>
            <a:off x="3912235" y="1680191"/>
            <a:ext cx="4367531" cy="324417"/>
          </a:xfrm>
        </p:spPr>
        <p:txBody>
          <a:bodyPr>
            <a:noAutofit/>
          </a:bodyPr>
          <a:lstStyle>
            <a:lvl1pPr marL="0" indent="0" algn="ctr">
              <a:buNone/>
              <a:defRPr sz="2000" b="1"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20XX</a:t>
            </a:r>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21" y="2107415"/>
            <a:ext cx="10117959" cy="2281355"/>
          </a:xfrm>
        </p:spPr>
        <p:txBody>
          <a:bodyPr>
            <a:noAutofit/>
          </a:bodyPr>
          <a:lstStyle>
            <a:lvl1pPr algn="ctr">
              <a:defRPr sz="8000" b="0">
                <a:solidFill>
                  <a:schemeClr val="bg1"/>
                </a:solidFill>
              </a:defRPr>
            </a:lvl1pPr>
          </a:lstStyle>
          <a:p>
            <a:r>
              <a:rPr lang="en-US" noProof="0"/>
              <a:t>PRESENTATION</a:t>
            </a:r>
            <a:br>
              <a:rPr lang="en-US" noProof="0"/>
            </a:br>
            <a:r>
              <a:rPr lang="en-US" noProof="0"/>
              <a:t>TITLE</a:t>
            </a:r>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3912235" y="1333943"/>
            <a:ext cx="4367531" cy="324417"/>
          </a:xfrm>
        </p:spPr>
        <p:txBody>
          <a:bodyPr>
            <a:noAutofit/>
          </a:bodyPr>
          <a:lstStyle>
            <a:lvl1pPr marL="0" indent="0" algn="ctr">
              <a:buNone/>
              <a:defRPr sz="23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Month</a:t>
            </a:r>
          </a:p>
        </p:txBody>
      </p:sp>
      <p:sp>
        <p:nvSpPr>
          <p:cNvPr id="36" name="Text Placeholder 14">
            <a:extLst>
              <a:ext uri="{FF2B5EF4-FFF2-40B4-BE49-F238E27FC236}">
                <a16:creationId xmlns:a16="http://schemas.microsoft.com/office/drawing/2014/main" id="{2A3D73F7-77EC-4576-B541-20C032F462DC}"/>
              </a:ext>
            </a:extLst>
          </p:cNvPr>
          <p:cNvSpPr>
            <a:spLocks noGrp="1"/>
          </p:cNvSpPr>
          <p:nvPr userDrawn="1">
            <p:ph type="body" sz="quarter" idx="13" hasCustomPrompt="1"/>
          </p:nvPr>
        </p:nvSpPr>
        <p:spPr>
          <a:xfrm>
            <a:off x="1050857" y="4720037"/>
            <a:ext cx="10090287" cy="1101897"/>
          </a:xfrm>
        </p:spPr>
        <p:txBody>
          <a:bodyPr>
            <a:noAutofit/>
          </a:bodyPr>
          <a:lstStyle>
            <a:lvl1pPr marL="0" indent="0" algn="ctr">
              <a:buNone/>
              <a:defRPr sz="3500" b="0" i="0">
                <a:solidFill>
                  <a:schemeClr val="bg2"/>
                </a:solidFill>
              </a:defRPr>
            </a:lvl1pPr>
          </a:lstStyle>
          <a:p>
            <a:pPr lvl="0"/>
            <a:r>
              <a:rPr lang="en-US" noProof="0"/>
              <a:t>Presentation</a:t>
            </a:r>
            <a:br>
              <a:rPr lang="en-US" noProof="0"/>
            </a:br>
            <a:r>
              <a:rPr lang="en-US" noProof="0"/>
              <a:t>Tagline</a:t>
            </a:r>
          </a:p>
        </p:txBody>
      </p:sp>
      <p:sp>
        <p:nvSpPr>
          <p:cNvPr id="5" name="Rectangle 4">
            <a:extLst>
              <a:ext uri="{FF2B5EF4-FFF2-40B4-BE49-F238E27FC236}">
                <a16:creationId xmlns:a16="http://schemas.microsoft.com/office/drawing/2014/main" id="{6691BBC0-FAFE-4A57-9925-6182B74C4CB1}"/>
              </a:ext>
              <a:ext uri="{C183D7F6-B498-43B3-948B-1728B52AA6E4}">
                <adec:decorative xmlns:adec="http://schemas.microsoft.com/office/drawing/2017/decorative" val="1"/>
              </a:ext>
            </a:extLst>
          </p:cNvPr>
          <p:cNvSpPr/>
          <p:nvPr userDrawn="1"/>
        </p:nvSpPr>
        <p:spPr>
          <a:xfrm>
            <a:off x="4879848" y="4453465"/>
            <a:ext cx="2432304" cy="64008"/>
          </a:xfrm>
          <a:prstGeom prst="rect">
            <a:avLst/>
          </a:prstGeom>
          <a:solidFill>
            <a:schemeClr val="bg2"/>
          </a:solidFill>
          <a:ln w="12700" cap="flat">
            <a:no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3966819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Layout">
    <p:spTree>
      <p:nvGrpSpPr>
        <p:cNvPr id="1" name=""/>
        <p:cNvGrpSpPr/>
        <p:nvPr/>
      </p:nvGrpSpPr>
      <p:grpSpPr>
        <a:xfrm>
          <a:off x="0" y="0"/>
          <a:ext cx="0" cy="0"/>
          <a:chOff x="0" y="0"/>
          <a:chExt cx="0" cy="0"/>
        </a:xfrm>
      </p:grpSpPr>
      <p:sp>
        <p:nvSpPr>
          <p:cNvPr id="3" name="Rectangle 2" descr="View of a lake and mountain range">
            <a:extLst>
              <a:ext uri="{FF2B5EF4-FFF2-40B4-BE49-F238E27FC236}">
                <a16:creationId xmlns:a16="http://schemas.microsoft.com/office/drawing/2014/main"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12" name="Rectangle 11">
            <a:extLst>
              <a:ext uri="{FF2B5EF4-FFF2-40B4-BE49-F238E27FC236}">
                <a16:creationId xmlns:a16="http://schemas.microsoft.com/office/drawing/2014/main" id="{D846C517-01CF-4924-81A5-DAD4CE0BFA6C}"/>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16" name="Text Placeholder 26">
            <a:extLst>
              <a:ext uri="{FF2B5EF4-FFF2-40B4-BE49-F238E27FC236}">
                <a16:creationId xmlns:a16="http://schemas.microsoft.com/office/drawing/2014/main" id="{82190F1B-1701-4806-870F-8FC7F32FE4AA}"/>
              </a:ext>
            </a:extLst>
          </p:cNvPr>
          <p:cNvSpPr>
            <a:spLocks noGrp="1"/>
          </p:cNvSpPr>
          <p:nvPr>
            <p:ph type="body" sz="quarter" idx="21" hasCustomPrompt="1"/>
          </p:nvPr>
        </p:nvSpPr>
        <p:spPr>
          <a:xfrm>
            <a:off x="3912235" y="4222968"/>
            <a:ext cx="4367531" cy="474519"/>
          </a:xfrm>
        </p:spPr>
        <p:txBody>
          <a:bodyPr>
            <a:noAutofit/>
          </a:bodyPr>
          <a:lstStyle>
            <a:lvl1pPr marL="0" indent="0" algn="ctr">
              <a:buNone/>
              <a:defRPr sz="35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+7 678-555-0128</a:t>
            </a:r>
          </a:p>
        </p:txBody>
      </p:sp>
      <p:sp>
        <p:nvSpPr>
          <p:cNvPr id="18" name="Text Placeholder 26">
            <a:extLst>
              <a:ext uri="{FF2B5EF4-FFF2-40B4-BE49-F238E27FC236}">
                <a16:creationId xmlns:a16="http://schemas.microsoft.com/office/drawing/2014/main" id="{972B7F81-5409-42D9-B44C-88D9CBD9BAD5}"/>
              </a:ext>
            </a:extLst>
          </p:cNvPr>
          <p:cNvSpPr>
            <a:spLocks noGrp="1"/>
          </p:cNvSpPr>
          <p:nvPr>
            <p:ph type="body" sz="quarter" idx="20" hasCustomPrompt="1"/>
          </p:nvPr>
        </p:nvSpPr>
        <p:spPr>
          <a:xfrm>
            <a:off x="3912235" y="3927698"/>
            <a:ext cx="4367531" cy="288000"/>
          </a:xfrm>
        </p:spPr>
        <p:txBody>
          <a:bodyPr>
            <a:noAutofit/>
          </a:bodyPr>
          <a:lstStyle>
            <a:lvl1pPr marL="0" indent="0" algn="ctr">
              <a:buNone/>
              <a:defRPr sz="20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Phone</a:t>
            </a:r>
          </a:p>
        </p:txBody>
      </p:sp>
      <p:sp>
        <p:nvSpPr>
          <p:cNvPr id="19" name="Text Placeholder 14">
            <a:extLst>
              <a:ext uri="{FF2B5EF4-FFF2-40B4-BE49-F238E27FC236}">
                <a16:creationId xmlns:a16="http://schemas.microsoft.com/office/drawing/2014/main" id="{FAA54554-5CE2-43AD-979D-F095482C49AB}"/>
              </a:ext>
            </a:extLst>
          </p:cNvPr>
          <p:cNvSpPr>
            <a:spLocks noGrp="1"/>
          </p:cNvSpPr>
          <p:nvPr>
            <p:ph type="body" sz="quarter" idx="13" hasCustomPrompt="1"/>
          </p:nvPr>
        </p:nvSpPr>
        <p:spPr>
          <a:xfrm>
            <a:off x="1050857" y="2655074"/>
            <a:ext cx="10090287" cy="606659"/>
          </a:xfrm>
        </p:spPr>
        <p:txBody>
          <a:bodyPr>
            <a:noAutofit/>
          </a:bodyPr>
          <a:lstStyle>
            <a:lvl1pPr marL="0" indent="0" algn="ctr">
              <a:buNone/>
              <a:defRPr sz="3500" b="0" i="0">
                <a:solidFill>
                  <a:schemeClr val="bg2"/>
                </a:solidFill>
              </a:defRPr>
            </a:lvl1pPr>
          </a:lstStyle>
          <a:p>
            <a:pPr lvl="0"/>
            <a:r>
              <a:rPr lang="en-US" noProof="0"/>
              <a:t>Alexander Martensson</a:t>
            </a:r>
          </a:p>
        </p:txBody>
      </p:sp>
      <p:sp>
        <p:nvSpPr>
          <p:cNvPr id="20" name="Text Placeholder 26">
            <a:extLst>
              <a:ext uri="{FF2B5EF4-FFF2-40B4-BE49-F238E27FC236}">
                <a16:creationId xmlns:a16="http://schemas.microsoft.com/office/drawing/2014/main" id="{A1D8F0C1-128A-435B-8585-F0B32496EC79}"/>
              </a:ext>
            </a:extLst>
          </p:cNvPr>
          <p:cNvSpPr>
            <a:spLocks noGrp="1"/>
          </p:cNvSpPr>
          <p:nvPr>
            <p:ph type="body" sz="quarter" idx="22" hasCustomPrompt="1"/>
          </p:nvPr>
        </p:nvSpPr>
        <p:spPr>
          <a:xfrm>
            <a:off x="3135722" y="5230723"/>
            <a:ext cx="5920556" cy="474519"/>
          </a:xfrm>
        </p:spPr>
        <p:txBody>
          <a:bodyPr>
            <a:noAutofit/>
          </a:bodyPr>
          <a:lstStyle>
            <a:lvl1pPr marL="0" indent="0" algn="ctr">
              <a:buNone/>
              <a:defRPr sz="35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martensson@example.com</a:t>
            </a:r>
          </a:p>
        </p:txBody>
      </p:sp>
      <p:sp>
        <p:nvSpPr>
          <p:cNvPr id="22" name="Text Placeholder 26">
            <a:extLst>
              <a:ext uri="{FF2B5EF4-FFF2-40B4-BE49-F238E27FC236}">
                <a16:creationId xmlns:a16="http://schemas.microsoft.com/office/drawing/2014/main" id="{90B48E8B-E525-4852-9167-5281C64B1C37}"/>
              </a:ext>
            </a:extLst>
          </p:cNvPr>
          <p:cNvSpPr>
            <a:spLocks noGrp="1"/>
          </p:cNvSpPr>
          <p:nvPr>
            <p:ph type="body" sz="quarter" idx="23" hasCustomPrompt="1"/>
          </p:nvPr>
        </p:nvSpPr>
        <p:spPr>
          <a:xfrm>
            <a:off x="3912235" y="4929014"/>
            <a:ext cx="4367531" cy="288000"/>
          </a:xfrm>
        </p:spPr>
        <p:txBody>
          <a:bodyPr>
            <a:noAutofit/>
          </a:bodyPr>
          <a:lstStyle>
            <a:lvl1pPr marL="0" indent="0" algn="ctr">
              <a:buNone/>
              <a:defRPr sz="20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Email</a:t>
            </a:r>
          </a:p>
        </p:txBody>
      </p:sp>
      <p:sp>
        <p:nvSpPr>
          <p:cNvPr id="24" name="Title 1">
            <a:extLst>
              <a:ext uri="{FF2B5EF4-FFF2-40B4-BE49-F238E27FC236}">
                <a16:creationId xmlns:a16="http://schemas.microsoft.com/office/drawing/2014/main" id="{0C5EB90F-1ADD-412B-9044-2CC607B786B1}"/>
              </a:ext>
            </a:extLst>
          </p:cNvPr>
          <p:cNvSpPr>
            <a:spLocks noGrp="1"/>
          </p:cNvSpPr>
          <p:nvPr>
            <p:ph type="title" hasCustomPrompt="1"/>
          </p:nvPr>
        </p:nvSpPr>
        <p:spPr>
          <a:xfrm>
            <a:off x="1050856" y="993494"/>
            <a:ext cx="10104124" cy="1517356"/>
          </a:xfrm>
        </p:spPr>
        <p:txBody>
          <a:bodyPr>
            <a:noAutofit/>
          </a:bodyPr>
          <a:lstStyle>
            <a:lvl1pPr algn="ctr">
              <a:defRPr sz="8000" b="0">
                <a:solidFill>
                  <a:schemeClr val="bg1"/>
                </a:solidFill>
              </a:defRPr>
            </a:lvl1pPr>
          </a:lstStyle>
          <a:p>
            <a:r>
              <a:rPr lang="en-US" noProof="0"/>
              <a:t>THANK YOU!</a:t>
            </a:r>
          </a:p>
        </p:txBody>
      </p:sp>
      <p:sp>
        <p:nvSpPr>
          <p:cNvPr id="25" name="Rectangle 24">
            <a:extLst>
              <a:ext uri="{FF2B5EF4-FFF2-40B4-BE49-F238E27FC236}">
                <a16:creationId xmlns:a16="http://schemas.microsoft.com/office/drawing/2014/main" id="{540A1271-E1E7-40AB-9552-9B4249544008}"/>
              </a:ext>
              <a:ext uri="{C183D7F6-B498-43B3-948B-1728B52AA6E4}">
                <adec:decorative xmlns:adec="http://schemas.microsoft.com/office/drawing/2017/decorative" val="1"/>
              </a:ext>
            </a:extLst>
          </p:cNvPr>
          <p:cNvSpPr/>
          <p:nvPr userDrawn="1"/>
        </p:nvSpPr>
        <p:spPr>
          <a:xfrm>
            <a:off x="3156204" y="2421953"/>
            <a:ext cx="5879592" cy="64008"/>
          </a:xfrm>
          <a:prstGeom prst="rect">
            <a:avLst/>
          </a:prstGeom>
          <a:solidFill>
            <a:schemeClr val="bg2"/>
          </a:solidFill>
          <a:ln w="12700" cap="flat">
            <a:no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1371178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descr="View of a mountain range">
            <a:extLst>
              <a:ext uri="{FF2B5EF4-FFF2-40B4-BE49-F238E27FC236}">
                <a16:creationId xmlns:a16="http://schemas.microsoft.com/office/drawing/2014/main"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12" name="Rectangle 11">
            <a:extLst>
              <a:ext uri="{FF2B5EF4-FFF2-40B4-BE49-F238E27FC236}">
                <a16:creationId xmlns:a16="http://schemas.microsoft.com/office/drawing/2014/main" id="{D846C517-01CF-4924-81A5-DAD4CE0BFA6C}"/>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70000"/>
                </a:schemeClr>
              </a:gs>
              <a:gs pos="100000">
                <a:schemeClr val="accent3">
                  <a:alpha val="70000"/>
                </a:schemeClr>
              </a:gs>
            </a:gsLst>
            <a:lin ang="0" scaled="1"/>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21" y="2107415"/>
            <a:ext cx="10117959" cy="2281355"/>
          </a:xfrm>
        </p:spPr>
        <p:txBody>
          <a:bodyPr>
            <a:noAutofit/>
          </a:bodyPr>
          <a:lstStyle>
            <a:lvl1pPr algn="ctr">
              <a:defRPr sz="8000" b="0">
                <a:solidFill>
                  <a:schemeClr val="bg1"/>
                </a:solidFill>
              </a:defRPr>
            </a:lvl1pPr>
          </a:lstStyle>
          <a:p>
            <a:r>
              <a:rPr lang="en-US" noProof="0"/>
              <a:t>PRESENTATION</a:t>
            </a:r>
            <a:br>
              <a:rPr lang="en-US" noProof="0"/>
            </a:br>
            <a:r>
              <a:rPr lang="en-US" noProof="0"/>
              <a:t>TITLE</a:t>
            </a:r>
          </a:p>
        </p:txBody>
      </p:sp>
      <p:sp>
        <p:nvSpPr>
          <p:cNvPr id="5" name="Rectangle 4">
            <a:extLst>
              <a:ext uri="{FF2B5EF4-FFF2-40B4-BE49-F238E27FC236}">
                <a16:creationId xmlns:a16="http://schemas.microsoft.com/office/drawing/2014/main" id="{6691BBC0-FAFE-4A57-9925-6182B74C4CB1}"/>
              </a:ext>
              <a:ext uri="{C183D7F6-B498-43B3-948B-1728B52AA6E4}">
                <adec:decorative xmlns:adec="http://schemas.microsoft.com/office/drawing/2017/decorative" val="1"/>
              </a:ext>
            </a:extLst>
          </p:cNvPr>
          <p:cNvSpPr/>
          <p:nvPr userDrawn="1"/>
        </p:nvSpPr>
        <p:spPr>
          <a:xfrm>
            <a:off x="4879848" y="4453465"/>
            <a:ext cx="2432304" cy="64008"/>
          </a:xfrm>
          <a:prstGeom prst="rect">
            <a:avLst/>
          </a:prstGeom>
          <a:solidFill>
            <a:schemeClr val="bg2"/>
          </a:solidFill>
          <a:ln w="12700" cap="flat">
            <a:noFill/>
            <a:prstDash val="solid"/>
            <a:miter/>
          </a:ln>
        </p:spPr>
        <p:txBody>
          <a:bodyPr rtlCol="0" anchor="ctr"/>
          <a:lstStyle/>
          <a:p>
            <a:pPr algn="l"/>
            <a:endParaRPr lang="en-US" noProof="0" dirty="0"/>
          </a:p>
        </p:txBody>
      </p:sp>
      <p:sp>
        <p:nvSpPr>
          <p:cNvPr id="9" name="Subtitle 2">
            <a:extLst>
              <a:ext uri="{FF2B5EF4-FFF2-40B4-BE49-F238E27FC236}">
                <a16:creationId xmlns:a16="http://schemas.microsoft.com/office/drawing/2014/main" id="{08214E67-DE9D-42F7-B713-798383BBD13A}"/>
              </a:ext>
            </a:extLst>
          </p:cNvPr>
          <p:cNvSpPr>
            <a:spLocks noGrp="1"/>
          </p:cNvSpPr>
          <p:nvPr>
            <p:ph type="subTitle" idx="1"/>
          </p:nvPr>
        </p:nvSpPr>
        <p:spPr>
          <a:xfrm>
            <a:off x="1037021" y="4720036"/>
            <a:ext cx="10117959" cy="1101898"/>
          </a:xfrm>
        </p:spPr>
        <p:txBody>
          <a:bodyPr vert="horz" lIns="91440" tIns="45720" rIns="91440" bIns="45720" rtlCol="0">
            <a:noAutofit/>
          </a:bodyPr>
          <a:lstStyle>
            <a:lvl1pPr marL="0" indent="0" algn="ctr">
              <a:buNone/>
              <a:defRPr lang="en-US" sz="3500" b="0" i="0" dirty="0">
                <a:solidFill>
                  <a:schemeClr val="bg2"/>
                </a:solidFill>
              </a:defRPr>
            </a:lvl1pPr>
          </a:lstStyle>
          <a:p>
            <a:pPr marL="228600" lvl="0" indent="-228600" algn="ctr"/>
            <a:r>
              <a:rPr lang="en-US" noProof="0"/>
              <a:t>Click to edit Master subtitle style</a:t>
            </a:r>
          </a:p>
        </p:txBody>
      </p:sp>
    </p:spTree>
    <p:extLst>
      <p:ext uri="{BB962C8B-B14F-4D97-AF65-F5344CB8AC3E}">
        <p14:creationId xmlns:p14="http://schemas.microsoft.com/office/powerpoint/2010/main" val="4038553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5" name="Content Placeholder 2">
            <a:extLst>
              <a:ext uri="{FF2B5EF4-FFF2-40B4-BE49-F238E27FC236}">
                <a16:creationId xmlns:a16="http://schemas.microsoft.com/office/drawing/2014/main" id="{01B00995-C0FC-4EC6-A9B0-828FB28FC47F}"/>
              </a:ext>
            </a:extLst>
          </p:cNvPr>
          <p:cNvSpPr>
            <a:spLocks noGrp="1"/>
          </p:cNvSpPr>
          <p:nvPr>
            <p:ph idx="1" hasCustomPrompt="1"/>
          </p:nvPr>
        </p:nvSpPr>
        <p:spPr>
          <a:xfrm>
            <a:off x="838200" y="1825625"/>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3335114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11" name="Content Placeholder 2">
            <a:extLst>
              <a:ext uri="{FF2B5EF4-FFF2-40B4-BE49-F238E27FC236}">
                <a16:creationId xmlns:a16="http://schemas.microsoft.com/office/drawing/2014/main" id="{A122F4F2-F130-4DBE-B244-1D59BBE5CD9D}"/>
              </a:ext>
            </a:extLst>
          </p:cNvPr>
          <p:cNvSpPr>
            <a:spLocks noGrp="1"/>
          </p:cNvSpPr>
          <p:nvPr>
            <p:ph sz="half" idx="1" hasCustomPrompt="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3">
            <a:extLst>
              <a:ext uri="{FF2B5EF4-FFF2-40B4-BE49-F238E27FC236}">
                <a16:creationId xmlns:a16="http://schemas.microsoft.com/office/drawing/2014/main" id="{D4CE5575-876A-4335-83ED-6B346DA1B4D2}"/>
              </a:ext>
            </a:extLst>
          </p:cNvPr>
          <p:cNvSpPr>
            <a:spLocks noGrp="1"/>
          </p:cNvSpPr>
          <p:nvPr>
            <p:ph sz="half" idx="2" hasCustomPrompt="1"/>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625035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11" name="Text Placeholder 2">
            <a:extLst>
              <a:ext uri="{FF2B5EF4-FFF2-40B4-BE49-F238E27FC236}">
                <a16:creationId xmlns:a16="http://schemas.microsoft.com/office/drawing/2014/main" id="{D1F82F6E-10E8-4A58-9655-E18D14D7901F}"/>
              </a:ext>
            </a:extLst>
          </p:cNvPr>
          <p:cNvSpPr>
            <a:spLocks noGrp="1"/>
          </p:cNvSpPr>
          <p:nvPr>
            <p:ph type="body" idx="1" hasCustomPrompt="1"/>
          </p:nvPr>
        </p:nvSpPr>
        <p:spPr>
          <a:xfrm>
            <a:off x="839788" y="1840863"/>
            <a:ext cx="5157787" cy="664211"/>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2" name="Content Placeholder 3">
            <a:extLst>
              <a:ext uri="{FF2B5EF4-FFF2-40B4-BE49-F238E27FC236}">
                <a16:creationId xmlns:a16="http://schemas.microsoft.com/office/drawing/2014/main" id="{C2F6C18E-5BCB-42EF-9310-5BD6E011DF2F}"/>
              </a:ext>
            </a:extLst>
          </p:cNvPr>
          <p:cNvSpPr>
            <a:spLocks noGrp="1"/>
          </p:cNvSpPr>
          <p:nvPr>
            <p:ph sz="half" idx="2" hasCustomPrompt="1"/>
          </p:nvPr>
        </p:nvSpPr>
        <p:spPr>
          <a:xfrm>
            <a:off x="839788" y="2505075"/>
            <a:ext cx="5157787" cy="368458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Text Placeholder 4">
            <a:extLst>
              <a:ext uri="{FF2B5EF4-FFF2-40B4-BE49-F238E27FC236}">
                <a16:creationId xmlns:a16="http://schemas.microsoft.com/office/drawing/2014/main" id="{9BA2923F-D123-40C6-A193-B86D683D5B51}"/>
              </a:ext>
            </a:extLst>
          </p:cNvPr>
          <p:cNvSpPr>
            <a:spLocks noGrp="1"/>
          </p:cNvSpPr>
          <p:nvPr>
            <p:ph type="body" sz="quarter" idx="3" hasCustomPrompt="1"/>
          </p:nvPr>
        </p:nvSpPr>
        <p:spPr>
          <a:xfrm>
            <a:off x="6172200" y="1840863"/>
            <a:ext cx="5183188" cy="664212"/>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6" name="Content Placeholder 5">
            <a:extLst>
              <a:ext uri="{FF2B5EF4-FFF2-40B4-BE49-F238E27FC236}">
                <a16:creationId xmlns:a16="http://schemas.microsoft.com/office/drawing/2014/main" id="{8305C175-94AC-44DD-9321-0A8DBDF22DA9}"/>
              </a:ext>
            </a:extLst>
          </p:cNvPr>
          <p:cNvSpPr>
            <a:spLocks noGrp="1"/>
          </p:cNvSpPr>
          <p:nvPr>
            <p:ph sz="quarter" idx="4" hasCustomPrompt="1"/>
          </p:nvPr>
        </p:nvSpPr>
        <p:spPr>
          <a:xfrm>
            <a:off x="6172200" y="2505075"/>
            <a:ext cx="5183188" cy="368458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75998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2105709"/>
            <a:ext cx="374904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1" name="Title 1">
            <a:extLst>
              <a:ext uri="{FF2B5EF4-FFF2-40B4-BE49-F238E27FC236}">
                <a16:creationId xmlns:a16="http://schemas.microsoft.com/office/drawing/2014/main" id="{B1C3E675-6E45-4A81-AEA3-D36388222894}"/>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noProof="0"/>
              <a:t>Click to edit Master title style</a:t>
            </a:r>
          </a:p>
        </p:txBody>
      </p:sp>
      <p:sp>
        <p:nvSpPr>
          <p:cNvPr id="12" name="Text Placeholder 3">
            <a:extLst>
              <a:ext uri="{FF2B5EF4-FFF2-40B4-BE49-F238E27FC236}">
                <a16:creationId xmlns:a16="http://schemas.microsoft.com/office/drawing/2014/main" id="{1E4B599D-7641-40C1-8DAE-110A36403CFF}"/>
              </a:ext>
            </a:extLst>
          </p:cNvPr>
          <p:cNvSpPr>
            <a:spLocks noGrp="1"/>
          </p:cNvSpPr>
          <p:nvPr>
            <p:ph type="body" sz="half" idx="2" hasCustomPrompt="1"/>
          </p:nvPr>
        </p:nvSpPr>
        <p:spPr>
          <a:xfrm>
            <a:off x="839788" y="2177592"/>
            <a:ext cx="3932237" cy="3691396"/>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4" name="Content Placeholder 2">
            <a:extLst>
              <a:ext uri="{FF2B5EF4-FFF2-40B4-BE49-F238E27FC236}">
                <a16:creationId xmlns:a16="http://schemas.microsoft.com/office/drawing/2014/main" id="{709FEF38-E3A7-4527-97CB-AF528BAEBA8F}"/>
              </a:ext>
            </a:extLst>
          </p:cNvPr>
          <p:cNvSpPr>
            <a:spLocks noGrp="1"/>
          </p:cNvSpPr>
          <p:nvPr>
            <p:ph idx="1" hasCustomPrompt="1"/>
          </p:nvPr>
        </p:nvSpPr>
        <p:spPr>
          <a:xfrm>
            <a:off x="5180012" y="457200"/>
            <a:ext cx="6172200" cy="5408613"/>
          </a:xfrm>
        </p:spPr>
        <p:txBody>
          <a:bodyPr>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727947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2105709"/>
            <a:ext cx="374904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1" name="Title 1">
            <a:extLst>
              <a:ext uri="{FF2B5EF4-FFF2-40B4-BE49-F238E27FC236}">
                <a16:creationId xmlns:a16="http://schemas.microsoft.com/office/drawing/2014/main" id="{B1C3E675-6E45-4A81-AEA3-D36388222894}"/>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noProof="0"/>
              <a:t>Click to edit Master title style</a:t>
            </a:r>
          </a:p>
        </p:txBody>
      </p:sp>
      <p:sp>
        <p:nvSpPr>
          <p:cNvPr id="12" name="Text Placeholder 3">
            <a:extLst>
              <a:ext uri="{FF2B5EF4-FFF2-40B4-BE49-F238E27FC236}">
                <a16:creationId xmlns:a16="http://schemas.microsoft.com/office/drawing/2014/main" id="{1E4B599D-7641-40C1-8DAE-110A36403CFF}"/>
              </a:ext>
            </a:extLst>
          </p:cNvPr>
          <p:cNvSpPr>
            <a:spLocks noGrp="1"/>
          </p:cNvSpPr>
          <p:nvPr>
            <p:ph type="body" sz="half" idx="2" hasCustomPrompt="1"/>
          </p:nvPr>
        </p:nvSpPr>
        <p:spPr>
          <a:xfrm>
            <a:off x="839788" y="2177592"/>
            <a:ext cx="3932237" cy="3691396"/>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5" name="Picture Placeholder 2">
            <a:extLst>
              <a:ext uri="{FF2B5EF4-FFF2-40B4-BE49-F238E27FC236}">
                <a16:creationId xmlns:a16="http://schemas.microsoft.com/office/drawing/2014/main" id="{1B69B4CE-EB2F-46CF-9A80-64E44E5E95AC}"/>
              </a:ext>
            </a:extLst>
          </p:cNvPr>
          <p:cNvSpPr>
            <a:spLocks noGrp="1"/>
          </p:cNvSpPr>
          <p:nvPr>
            <p:ph type="pic" idx="1"/>
          </p:nvPr>
        </p:nvSpPr>
        <p:spPr>
          <a:xfrm>
            <a:off x="5183188" y="457201"/>
            <a:ext cx="6172200" cy="5403850"/>
          </a:xfrm>
        </p:spPr>
        <p:txBody>
          <a:bodyPr anchor="ct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369830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4312920" y="1667974"/>
            <a:ext cx="356616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FF2B3756-19E0-4B2F-B1D5-7664E0B38BE1}"/>
              </a:ext>
            </a:extLst>
          </p:cNvPr>
          <p:cNvSpPr>
            <a:spLocks noGrp="1"/>
          </p:cNvSpPr>
          <p:nvPr>
            <p:ph type="title"/>
          </p:nvPr>
        </p:nvSpPr>
        <p:spPr/>
        <p:txBody>
          <a:bodyPr/>
          <a:lstStyle>
            <a:lvl1pPr algn="ct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24183200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2626306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gs>
              <a:gs pos="100000">
                <a:schemeClr val="accent3"/>
              </a:gs>
            </a:gsLst>
            <a:lin ang="0" scaled="1"/>
            <a:tileRect/>
          </a:gradFill>
          <a:ln w="12700" cap="flat">
            <a:noFill/>
            <a:prstDash val="solid"/>
            <a:miter/>
          </a:ln>
        </p:spPr>
        <p:txBody>
          <a:bodyPr rtlCol="0" anchor="ctr"/>
          <a:lstStyle/>
          <a:p>
            <a:pPr algn="l"/>
            <a:endParaRPr lang="en-US" noProof="0" dirty="0"/>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noProof="0"/>
              <a:t>HOW TO USE THIS TEMPLATE</a:t>
            </a:r>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2017776" y="1667974"/>
            <a:ext cx="8156448"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31" name="Text Placeholder 21">
            <a:extLst>
              <a:ext uri="{FF2B5EF4-FFF2-40B4-BE49-F238E27FC236}">
                <a16:creationId xmlns:a16="http://schemas.microsoft.com/office/drawing/2014/main" id="{10000CCD-6AFF-4E65-8858-5502306E5811}"/>
              </a:ext>
            </a:extLst>
          </p:cNvPr>
          <p:cNvSpPr>
            <a:spLocks noGrp="1"/>
          </p:cNvSpPr>
          <p:nvPr>
            <p:ph type="body" sz="quarter" idx="13" hasCustomPrompt="1"/>
          </p:nvPr>
        </p:nvSpPr>
        <p:spPr>
          <a:xfrm>
            <a:off x="855578" y="1960171"/>
            <a:ext cx="882686" cy="1092200"/>
          </a:xfrm>
        </p:spPr>
        <p:txBody>
          <a:bodyPr lIns="0" tIns="0" rIns="0" bIns="0">
            <a:noAutofit/>
          </a:bodyPr>
          <a:lstStyle>
            <a:lvl1pPr marL="0" indent="0">
              <a:buNone/>
              <a:defRPr sz="8000" b="1">
                <a:solidFill>
                  <a:schemeClr val="bg2"/>
                </a:solidFill>
                <a:latin typeface="+mj-lt"/>
              </a:defRPr>
            </a:lvl1pPr>
          </a:lstStyle>
          <a:p>
            <a:pPr lvl="0"/>
            <a:r>
              <a:rPr lang="en-US" noProof="0"/>
              <a:t>1</a:t>
            </a:r>
          </a:p>
        </p:txBody>
      </p:sp>
      <p:sp>
        <p:nvSpPr>
          <p:cNvPr id="32" name="Text Placeholder 24">
            <a:extLst>
              <a:ext uri="{FF2B5EF4-FFF2-40B4-BE49-F238E27FC236}">
                <a16:creationId xmlns:a16="http://schemas.microsoft.com/office/drawing/2014/main" id="{D5D777E5-98F6-416A-8D23-3399269D85CB}"/>
              </a:ext>
            </a:extLst>
          </p:cNvPr>
          <p:cNvSpPr>
            <a:spLocks noGrp="1"/>
          </p:cNvSpPr>
          <p:nvPr>
            <p:ph type="body" sz="quarter" idx="14" hasCustomPrompt="1"/>
          </p:nvPr>
        </p:nvSpPr>
        <p:spPr>
          <a:xfrm>
            <a:off x="1442535" y="1984171"/>
            <a:ext cx="3103110"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noProof="0"/>
              <a:t>Edit Master text styles</a:t>
            </a:r>
          </a:p>
        </p:txBody>
      </p:sp>
      <p:sp>
        <p:nvSpPr>
          <p:cNvPr id="33" name="Text Placeholder 21">
            <a:extLst>
              <a:ext uri="{FF2B5EF4-FFF2-40B4-BE49-F238E27FC236}">
                <a16:creationId xmlns:a16="http://schemas.microsoft.com/office/drawing/2014/main" id="{C979BADF-99B5-4C91-AAE5-FC2C4DBEDE20}"/>
              </a:ext>
            </a:extLst>
          </p:cNvPr>
          <p:cNvSpPr>
            <a:spLocks noGrp="1"/>
          </p:cNvSpPr>
          <p:nvPr>
            <p:ph type="body" sz="quarter" idx="15" hasCustomPrompt="1"/>
          </p:nvPr>
        </p:nvSpPr>
        <p:spPr>
          <a:xfrm>
            <a:off x="4820642" y="1960171"/>
            <a:ext cx="882686" cy="1092200"/>
          </a:xfrm>
        </p:spPr>
        <p:txBody>
          <a:bodyPr lIns="0" tIns="0" rIns="0" bIns="0">
            <a:noAutofit/>
          </a:bodyPr>
          <a:lstStyle>
            <a:lvl1pPr marL="0" indent="0">
              <a:buNone/>
              <a:defRPr sz="8000" b="1">
                <a:solidFill>
                  <a:schemeClr val="bg2"/>
                </a:solidFill>
                <a:latin typeface="+mj-lt"/>
              </a:defRPr>
            </a:lvl1pPr>
          </a:lstStyle>
          <a:p>
            <a:pPr lvl="0"/>
            <a:r>
              <a:rPr lang="en-US" noProof="0"/>
              <a:t>2</a:t>
            </a:r>
          </a:p>
        </p:txBody>
      </p:sp>
      <p:sp>
        <p:nvSpPr>
          <p:cNvPr id="34" name="Text Placeholder 24">
            <a:extLst>
              <a:ext uri="{FF2B5EF4-FFF2-40B4-BE49-F238E27FC236}">
                <a16:creationId xmlns:a16="http://schemas.microsoft.com/office/drawing/2014/main" id="{6706F6A2-1599-4D73-9288-3ECEACDDCAEA}"/>
              </a:ext>
            </a:extLst>
          </p:cNvPr>
          <p:cNvSpPr>
            <a:spLocks noGrp="1"/>
          </p:cNvSpPr>
          <p:nvPr>
            <p:ph type="body" sz="quarter" idx="16" hasCustomPrompt="1"/>
          </p:nvPr>
        </p:nvSpPr>
        <p:spPr>
          <a:xfrm>
            <a:off x="5477939" y="1984171"/>
            <a:ext cx="2243918"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noProof="0"/>
              <a:t>Edit Master text styles</a:t>
            </a:r>
          </a:p>
        </p:txBody>
      </p:sp>
      <p:sp>
        <p:nvSpPr>
          <p:cNvPr id="35" name="Text Placeholder 21">
            <a:extLst>
              <a:ext uri="{FF2B5EF4-FFF2-40B4-BE49-F238E27FC236}">
                <a16:creationId xmlns:a16="http://schemas.microsoft.com/office/drawing/2014/main" id="{BAE5E245-1702-4722-895D-0808BB0A868A}"/>
              </a:ext>
            </a:extLst>
          </p:cNvPr>
          <p:cNvSpPr>
            <a:spLocks noGrp="1"/>
          </p:cNvSpPr>
          <p:nvPr>
            <p:ph type="body" sz="quarter" idx="17" hasCustomPrompt="1"/>
          </p:nvPr>
        </p:nvSpPr>
        <p:spPr>
          <a:xfrm>
            <a:off x="7906755" y="1977950"/>
            <a:ext cx="882686" cy="1092200"/>
          </a:xfrm>
        </p:spPr>
        <p:txBody>
          <a:bodyPr lIns="0" tIns="0" rIns="0" bIns="0">
            <a:noAutofit/>
          </a:bodyPr>
          <a:lstStyle>
            <a:lvl1pPr marL="0" indent="0">
              <a:buNone/>
              <a:defRPr sz="8000" b="1">
                <a:solidFill>
                  <a:schemeClr val="bg2"/>
                </a:solidFill>
                <a:latin typeface="+mj-lt"/>
              </a:defRPr>
            </a:lvl1pPr>
          </a:lstStyle>
          <a:p>
            <a:pPr lvl="0"/>
            <a:r>
              <a:rPr lang="en-US" noProof="0"/>
              <a:t>3</a:t>
            </a:r>
          </a:p>
        </p:txBody>
      </p:sp>
      <p:sp>
        <p:nvSpPr>
          <p:cNvPr id="36" name="Text Placeholder 24">
            <a:extLst>
              <a:ext uri="{FF2B5EF4-FFF2-40B4-BE49-F238E27FC236}">
                <a16:creationId xmlns:a16="http://schemas.microsoft.com/office/drawing/2014/main" id="{3701E665-3CED-413C-BAC6-CE003B1494EA}"/>
              </a:ext>
            </a:extLst>
          </p:cNvPr>
          <p:cNvSpPr>
            <a:spLocks noGrp="1"/>
          </p:cNvSpPr>
          <p:nvPr>
            <p:ph type="body" sz="quarter" idx="18" hasCustomPrompt="1"/>
          </p:nvPr>
        </p:nvSpPr>
        <p:spPr>
          <a:xfrm>
            <a:off x="8564052" y="2001950"/>
            <a:ext cx="2959116"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noProof="0"/>
              <a:t>Edit Master text styles</a:t>
            </a:r>
          </a:p>
        </p:txBody>
      </p:sp>
      <p:sp>
        <p:nvSpPr>
          <p:cNvPr id="37" name="Text Placeholder 24">
            <a:extLst>
              <a:ext uri="{FF2B5EF4-FFF2-40B4-BE49-F238E27FC236}">
                <a16:creationId xmlns:a16="http://schemas.microsoft.com/office/drawing/2014/main" id="{E01406B4-D44B-4D1E-91F3-D87541EAD4CE}"/>
              </a:ext>
            </a:extLst>
          </p:cNvPr>
          <p:cNvSpPr>
            <a:spLocks noGrp="1"/>
          </p:cNvSpPr>
          <p:nvPr>
            <p:ph type="body" sz="quarter" idx="19" hasCustomPrompt="1"/>
          </p:nvPr>
        </p:nvSpPr>
        <p:spPr>
          <a:xfrm>
            <a:off x="1020059" y="3103993"/>
            <a:ext cx="1698625"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38" name="Text Placeholder 24">
            <a:extLst>
              <a:ext uri="{FF2B5EF4-FFF2-40B4-BE49-F238E27FC236}">
                <a16:creationId xmlns:a16="http://schemas.microsoft.com/office/drawing/2014/main" id="{9AAD5CF9-9A59-4C5F-8C29-B92AD6012119}"/>
              </a:ext>
            </a:extLst>
          </p:cNvPr>
          <p:cNvSpPr>
            <a:spLocks noGrp="1"/>
          </p:cNvSpPr>
          <p:nvPr>
            <p:ph type="body" sz="quarter" idx="20" hasCustomPrompt="1"/>
          </p:nvPr>
        </p:nvSpPr>
        <p:spPr>
          <a:xfrm>
            <a:off x="2718684" y="3103993"/>
            <a:ext cx="1698625"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39" name="Text Placeholder 24">
            <a:extLst>
              <a:ext uri="{FF2B5EF4-FFF2-40B4-BE49-F238E27FC236}">
                <a16:creationId xmlns:a16="http://schemas.microsoft.com/office/drawing/2014/main" id="{C6725172-65CC-4645-B23F-E77886468F31}"/>
              </a:ext>
            </a:extLst>
          </p:cNvPr>
          <p:cNvSpPr>
            <a:spLocks noGrp="1"/>
          </p:cNvSpPr>
          <p:nvPr>
            <p:ph type="body" sz="quarter" idx="21" hasCustomPrompt="1"/>
          </p:nvPr>
        </p:nvSpPr>
        <p:spPr>
          <a:xfrm>
            <a:off x="4794793" y="3103993"/>
            <a:ext cx="2599197"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40" name="Text Placeholder 24">
            <a:extLst>
              <a:ext uri="{FF2B5EF4-FFF2-40B4-BE49-F238E27FC236}">
                <a16:creationId xmlns:a16="http://schemas.microsoft.com/office/drawing/2014/main" id="{0EA5E6CA-5C78-4B75-BA22-59750E7D4501}"/>
              </a:ext>
            </a:extLst>
          </p:cNvPr>
          <p:cNvSpPr>
            <a:spLocks noGrp="1"/>
          </p:cNvSpPr>
          <p:nvPr>
            <p:ph type="body" sz="quarter" idx="22" hasCustomPrompt="1"/>
          </p:nvPr>
        </p:nvSpPr>
        <p:spPr>
          <a:xfrm>
            <a:off x="7876955" y="3102450"/>
            <a:ext cx="3726423"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41" name="Text Placeholder 24">
            <a:extLst>
              <a:ext uri="{FF2B5EF4-FFF2-40B4-BE49-F238E27FC236}">
                <a16:creationId xmlns:a16="http://schemas.microsoft.com/office/drawing/2014/main" id="{E1C61752-F57C-4FBF-93F3-06F43CCA43C8}"/>
              </a:ext>
            </a:extLst>
          </p:cNvPr>
          <p:cNvSpPr>
            <a:spLocks noGrp="1"/>
          </p:cNvSpPr>
          <p:nvPr>
            <p:ph type="body" sz="quarter" idx="23" hasCustomPrompt="1"/>
          </p:nvPr>
        </p:nvSpPr>
        <p:spPr>
          <a:xfrm>
            <a:off x="1657040" y="5751926"/>
            <a:ext cx="8877920" cy="470478"/>
          </a:xfrm>
        </p:spPr>
        <p:txBody>
          <a:bodyPr>
            <a:normAutofit/>
          </a:bodyPr>
          <a:lstStyle>
            <a:lvl1pPr marL="0" indent="0" algn="ctr">
              <a:buNone/>
              <a:defRPr sz="1600" b="0">
                <a:solidFill>
                  <a:schemeClr val="accent4"/>
                </a:solidFill>
                <a:latin typeface="+mn-lt"/>
              </a:defRPr>
            </a:lvl1pPr>
          </a:lstStyle>
          <a:p>
            <a:pPr lvl="0"/>
            <a:r>
              <a:rPr lang="en-US" noProof="0"/>
              <a:t>Edit Master text styles</a:t>
            </a:r>
          </a:p>
        </p:txBody>
      </p:sp>
      <p:sp>
        <p:nvSpPr>
          <p:cNvPr id="42" name="Text Placeholder 24">
            <a:extLst>
              <a:ext uri="{FF2B5EF4-FFF2-40B4-BE49-F238E27FC236}">
                <a16:creationId xmlns:a16="http://schemas.microsoft.com/office/drawing/2014/main" id="{E0232175-FB97-4039-8136-B9DD27441C05}"/>
              </a:ext>
            </a:extLst>
          </p:cNvPr>
          <p:cNvSpPr>
            <a:spLocks noGrp="1"/>
          </p:cNvSpPr>
          <p:nvPr>
            <p:ph type="body" sz="quarter" idx="24" hasCustomPrompt="1"/>
          </p:nvPr>
        </p:nvSpPr>
        <p:spPr>
          <a:xfrm>
            <a:off x="4794791" y="5070254"/>
            <a:ext cx="2599199" cy="800100"/>
          </a:xfrm>
        </p:spPr>
        <p:txBody>
          <a:bodyPr>
            <a:normAutofit/>
          </a:bodyPr>
          <a:lstStyle>
            <a:lvl1pPr marL="0" indent="0">
              <a:buNone/>
              <a:defRPr sz="1600" b="0">
                <a:solidFill>
                  <a:schemeClr val="bg2"/>
                </a:solidFill>
                <a:latin typeface="+mn-lt"/>
              </a:defRPr>
            </a:lvl1pPr>
          </a:lstStyle>
          <a:p>
            <a:pPr lvl="0"/>
            <a:r>
              <a:rPr lang="en-US" noProof="0"/>
              <a:t>Edit Master text styles</a:t>
            </a:r>
          </a:p>
        </p:txBody>
      </p:sp>
      <p:sp>
        <p:nvSpPr>
          <p:cNvPr id="43" name="Text Placeholder 24">
            <a:extLst>
              <a:ext uri="{FF2B5EF4-FFF2-40B4-BE49-F238E27FC236}">
                <a16:creationId xmlns:a16="http://schemas.microsoft.com/office/drawing/2014/main" id="{6E5262C3-0603-403F-AB36-FB4EB9FC7BCB}"/>
              </a:ext>
            </a:extLst>
          </p:cNvPr>
          <p:cNvSpPr>
            <a:spLocks noGrp="1"/>
          </p:cNvSpPr>
          <p:nvPr>
            <p:ph type="body" sz="quarter" idx="25" hasCustomPrompt="1"/>
          </p:nvPr>
        </p:nvSpPr>
        <p:spPr>
          <a:xfrm>
            <a:off x="7890713" y="5070254"/>
            <a:ext cx="3712665" cy="800100"/>
          </a:xfrm>
        </p:spPr>
        <p:txBody>
          <a:bodyPr>
            <a:normAutofit/>
          </a:bodyPr>
          <a:lstStyle>
            <a:lvl1pPr marL="0" indent="0">
              <a:buNone/>
              <a:defRPr sz="1600" b="0">
                <a:solidFill>
                  <a:schemeClr val="bg2"/>
                </a:solidFill>
                <a:latin typeface="+mn-lt"/>
              </a:defRPr>
            </a:lvl1pPr>
          </a:lstStyle>
          <a:p>
            <a:pPr lvl="0"/>
            <a:r>
              <a:rPr lang="en-US" noProof="0"/>
              <a:t>Edit Master text styles</a:t>
            </a:r>
          </a:p>
        </p:txBody>
      </p:sp>
      <p:sp>
        <p:nvSpPr>
          <p:cNvPr id="44" name="Picture Placeholder 12">
            <a:extLst>
              <a:ext uri="{FF2B5EF4-FFF2-40B4-BE49-F238E27FC236}">
                <a16:creationId xmlns:a16="http://schemas.microsoft.com/office/drawing/2014/main" id="{D2FBACFC-8B68-4A37-95A4-26BE5A23D759}"/>
              </a:ext>
            </a:extLst>
          </p:cNvPr>
          <p:cNvSpPr>
            <a:spLocks noGrp="1"/>
          </p:cNvSpPr>
          <p:nvPr>
            <p:ph type="pic" sz="quarter" idx="37"/>
          </p:nvPr>
        </p:nvSpPr>
        <p:spPr>
          <a:xfrm>
            <a:off x="1020058" y="3976866"/>
            <a:ext cx="3273552" cy="1618488"/>
          </a:xfrm>
        </p:spPr>
        <p:txBody>
          <a:bodyPr anchor="ctr" anchorCtr="0">
            <a:noAutofit/>
          </a:bodyPr>
          <a:lstStyle>
            <a:lvl1pPr marL="0" indent="0" algn="ctr">
              <a:buNone/>
              <a:defRPr sz="1400">
                <a:solidFill>
                  <a:schemeClr val="bg1"/>
                </a:solidFill>
              </a:defRPr>
            </a:lvl1pPr>
          </a:lstStyle>
          <a:p>
            <a:r>
              <a:rPr lang="en-US" noProof="0"/>
              <a:t>Click icon to add picture</a:t>
            </a:r>
            <a:endParaRPr lang="en-US" noProof="0" dirty="0"/>
          </a:p>
        </p:txBody>
      </p:sp>
      <p:sp>
        <p:nvSpPr>
          <p:cNvPr id="46" name="Picture Placeholder 12">
            <a:extLst>
              <a:ext uri="{FF2B5EF4-FFF2-40B4-BE49-F238E27FC236}">
                <a16:creationId xmlns:a16="http://schemas.microsoft.com/office/drawing/2014/main" id="{5A6A36C6-8489-4333-927A-141D8F98AE50}"/>
              </a:ext>
            </a:extLst>
          </p:cNvPr>
          <p:cNvSpPr>
            <a:spLocks noGrp="1"/>
          </p:cNvSpPr>
          <p:nvPr>
            <p:ph type="pic" sz="quarter" idx="43"/>
          </p:nvPr>
        </p:nvSpPr>
        <p:spPr>
          <a:xfrm>
            <a:off x="4794792" y="4041034"/>
            <a:ext cx="2599199" cy="896112"/>
          </a:xfrm>
        </p:spPr>
        <p:txBody>
          <a:bodyPr anchor="ctr" anchorCtr="0">
            <a:noAutofit/>
          </a:bodyPr>
          <a:lstStyle>
            <a:lvl1pPr marL="0" indent="0" algn="ctr">
              <a:buNone/>
              <a:defRPr sz="1400">
                <a:solidFill>
                  <a:schemeClr val="bg1"/>
                </a:solidFill>
              </a:defRPr>
            </a:lvl1pPr>
          </a:lstStyle>
          <a:p>
            <a:r>
              <a:rPr lang="en-US" noProof="0"/>
              <a:t>Click icon to add picture</a:t>
            </a:r>
            <a:endParaRPr lang="en-US" noProof="0" dirty="0"/>
          </a:p>
        </p:txBody>
      </p:sp>
      <p:sp>
        <p:nvSpPr>
          <p:cNvPr id="47" name="Picture Placeholder 9">
            <a:extLst>
              <a:ext uri="{FF2B5EF4-FFF2-40B4-BE49-F238E27FC236}">
                <a16:creationId xmlns:a16="http://schemas.microsoft.com/office/drawing/2014/main" id="{BB2DF986-C446-4302-9099-B1512AD5D8CA}"/>
              </a:ext>
            </a:extLst>
          </p:cNvPr>
          <p:cNvSpPr>
            <a:spLocks noGrp="1"/>
          </p:cNvSpPr>
          <p:nvPr>
            <p:ph type="pic" sz="quarter" idx="44"/>
          </p:nvPr>
        </p:nvSpPr>
        <p:spPr>
          <a:xfrm>
            <a:off x="7876955" y="4041034"/>
            <a:ext cx="2599200" cy="896400"/>
          </a:xfrm>
        </p:spPr>
        <p:txBody>
          <a:bodyPr anchor="ctr" anchorCtr="0">
            <a:normAutofit/>
          </a:bodyPr>
          <a:lstStyle>
            <a:lvl1pPr marL="0" indent="0" algn="ctr">
              <a:buNone/>
              <a:defRPr sz="14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311389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88C711-3D16-496B-BF96-001A0C0A3AAF}"/>
              </a:ext>
              <a:ext uri="{C183D7F6-B498-43B3-948B-1728B52AA6E4}">
                <adec:decorative xmlns:adec="http://schemas.microsoft.com/office/drawing/2017/decorative" val="1"/>
              </a:ext>
            </a:extLst>
          </p:cNvPr>
          <p:cNvSpPr/>
          <p:nvPr userDrawn="1"/>
        </p:nvSpPr>
        <p:spPr>
          <a:xfrm>
            <a:off x="11682374" y="6430061"/>
            <a:ext cx="241402" cy="197510"/>
          </a:xfrm>
          <a:prstGeom prst="rect">
            <a:avLst/>
          </a:prstGeom>
          <a:noFill/>
          <a:ln w="12700" cap="flat">
            <a:noFill/>
            <a:prstDash val="solid"/>
            <a:miter/>
          </a:ln>
        </p:spPr>
        <p:txBody>
          <a:bodyPr rtlCol="0" anchor="ctr"/>
          <a:lstStyle/>
          <a:p>
            <a:pPr algn="l"/>
            <a:endParaRPr lang="en-US" noProof="0" dirty="0"/>
          </a:p>
        </p:txBody>
      </p:sp>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40" y="3410712"/>
            <a:ext cx="11932920" cy="3319272"/>
          </a:xfrm>
          <a:prstGeom prst="rect">
            <a:avLst/>
          </a:prstGeom>
          <a:gradFill flip="none" rotWithShape="1">
            <a:gsLst>
              <a:gs pos="0">
                <a:schemeClr val="accent2">
                  <a:alpha val="80000"/>
                </a:schemeClr>
              </a:gs>
              <a:gs pos="99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38200" y="3981036"/>
            <a:ext cx="10515600" cy="782638"/>
          </a:xfrm>
        </p:spPr>
        <p:txBody>
          <a:bodyPr/>
          <a:lstStyle>
            <a:lvl1pPr algn="ctr">
              <a:defRPr>
                <a:solidFill>
                  <a:schemeClr val="bg1"/>
                </a:solidFill>
              </a:defRPr>
            </a:lvl1pPr>
          </a:lstStyle>
          <a:p>
            <a:r>
              <a:rPr lang="en-US" noProof="0"/>
              <a:t>DIVIDER SLIDE</a:t>
            </a:r>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lvl1pPr>
              <a:defRPr b="1">
                <a:latin typeface="+mn-lt"/>
              </a:defRPr>
            </a:lvl1p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4070604" y="4804366"/>
            <a:ext cx="4050792"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1" name="Text Placeholder 2">
            <a:extLst>
              <a:ext uri="{FF2B5EF4-FFF2-40B4-BE49-F238E27FC236}">
                <a16:creationId xmlns:a16="http://schemas.microsoft.com/office/drawing/2014/main" id="{F4F6DD4A-6071-4D11-ABDB-28EA5AC87154}"/>
              </a:ext>
            </a:extLst>
          </p:cNvPr>
          <p:cNvSpPr>
            <a:spLocks noGrp="1"/>
          </p:cNvSpPr>
          <p:nvPr>
            <p:ph type="body" idx="1" hasCustomPrompt="1"/>
          </p:nvPr>
        </p:nvSpPr>
        <p:spPr>
          <a:xfrm>
            <a:off x="831850" y="4942478"/>
            <a:ext cx="10515600" cy="459082"/>
          </a:xfrm>
        </p:spPr>
        <p:txBody>
          <a:bodyPr vert="horz" lIns="91440" tIns="45720" rIns="91440" bIns="45720" rtlCol="0">
            <a:normAutofit/>
          </a:bodyPr>
          <a:lstStyle>
            <a:lvl1pPr marL="0" indent="0" algn="ctr">
              <a:buFont typeface="Arial" panose="020B0604020202020204" pitchFamily="34" charset="0"/>
              <a:buNone/>
              <a:defRPr lang="en-US" sz="2300">
                <a:solidFill>
                  <a:schemeClr val="bg2"/>
                </a:solidFill>
              </a:defRPr>
            </a:lvl1pPr>
          </a:lstStyle>
          <a:p>
            <a:pPr marL="228600" lvl="0" indent="-228600" algn="ctr"/>
            <a:r>
              <a:rPr lang="en-US" noProof="0"/>
              <a:t>Edit Master text styles</a:t>
            </a:r>
          </a:p>
        </p:txBody>
      </p:sp>
    </p:spTree>
    <p:extLst>
      <p:ext uri="{BB962C8B-B14F-4D97-AF65-F5344CB8AC3E}">
        <p14:creationId xmlns:p14="http://schemas.microsoft.com/office/powerpoint/2010/main" val="3823477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0" name="Rectangle 9" descr="View of a lake with pine trees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40" y="128016"/>
            <a:ext cx="6858000"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41248" y="1169256"/>
            <a:ext cx="5285914" cy="782638"/>
          </a:xfrm>
        </p:spPr>
        <p:txBody>
          <a:bodyPr/>
          <a:lstStyle>
            <a:lvl1pPr algn="l">
              <a:defRPr>
                <a:solidFill>
                  <a:schemeClr val="bg1"/>
                </a:solidFill>
              </a:defRPr>
            </a:lvl1pPr>
          </a:lstStyle>
          <a:p>
            <a:r>
              <a:rPr lang="en-US" noProof="0"/>
              <a:t>TEXT LAYOUT 1</a:t>
            </a:r>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2" name="Text Placeholder 17">
            <a:extLst>
              <a:ext uri="{FF2B5EF4-FFF2-40B4-BE49-F238E27FC236}">
                <a16:creationId xmlns:a16="http://schemas.microsoft.com/office/drawing/2014/main" id="{028AD4F5-2320-4533-9EC4-9832091E65CB}"/>
              </a:ext>
            </a:extLst>
          </p:cNvPr>
          <p:cNvSpPr>
            <a:spLocks noGrp="1"/>
          </p:cNvSpPr>
          <p:nvPr>
            <p:ph type="body" sz="quarter" idx="13" hasCustomPrompt="1"/>
          </p:nvPr>
        </p:nvSpPr>
        <p:spPr>
          <a:xfrm>
            <a:off x="841248" y="2136036"/>
            <a:ext cx="5285914" cy="857098"/>
          </a:xfrm>
        </p:spPr>
        <p:txBody>
          <a:bodyPr>
            <a:normAutofit/>
          </a:bodyPr>
          <a:lstStyle>
            <a:lvl1pPr marL="0" indent="0" algn="l">
              <a:buNone/>
              <a:defRPr sz="2300">
                <a:solidFill>
                  <a:schemeClr val="bg2"/>
                </a:solidFill>
              </a:defRPr>
            </a:lvl1pPr>
            <a:lvl2pPr>
              <a:defRPr sz="1800"/>
            </a:lvl2pPr>
            <a:lvl3pPr>
              <a:defRPr sz="1800"/>
            </a:lvl3pPr>
            <a:lvl4pPr>
              <a:defRPr sz="1800"/>
            </a:lvl4pPr>
            <a:lvl5pPr>
              <a:defRPr sz="1800"/>
            </a:lvl5pPr>
          </a:lstStyle>
          <a:p>
            <a:pPr lvl="0"/>
            <a:r>
              <a:rPr lang="en-US" noProof="0"/>
              <a:t>Edit master text styles</a:t>
            </a:r>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1992586"/>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4" name="Text Placeholder 14">
            <a:extLst>
              <a:ext uri="{FF2B5EF4-FFF2-40B4-BE49-F238E27FC236}">
                <a16:creationId xmlns:a16="http://schemas.microsoft.com/office/drawing/2014/main" id="{302F0820-F94A-40EF-B3BE-26CD0CB55173}"/>
              </a:ext>
            </a:extLst>
          </p:cNvPr>
          <p:cNvSpPr>
            <a:spLocks noGrp="1"/>
          </p:cNvSpPr>
          <p:nvPr>
            <p:ph type="body" sz="quarter" idx="15" hasCustomPrompt="1"/>
          </p:nvPr>
        </p:nvSpPr>
        <p:spPr>
          <a:xfrm>
            <a:off x="838199" y="3100269"/>
            <a:ext cx="5288963" cy="2588637"/>
          </a:xfrm>
        </p:spPr>
        <p:txBody>
          <a:bodyPr lIns="0">
            <a:normAutofit/>
          </a:bodyPr>
          <a:lstStyle>
            <a:lvl1pPr marL="180000" indent="-180000">
              <a:spcBef>
                <a:spcPts val="600"/>
              </a:spcBef>
              <a:buClr>
                <a:schemeClr val="bg2"/>
              </a:buClr>
              <a:buFont typeface="Arial" panose="020B0604020202020204" pitchFamily="34" charset="0"/>
              <a:buChar char="•"/>
              <a:defRPr sz="1600" b="0" i="0">
                <a:solidFill>
                  <a:schemeClr val="bg1"/>
                </a:solidFill>
              </a:defRPr>
            </a:lvl1pPr>
          </a:lstStyle>
          <a:p>
            <a:pPr lvl="0"/>
            <a:r>
              <a:rPr lang="en-US" noProof="0"/>
              <a:t>Edit Master text styles</a:t>
            </a:r>
          </a:p>
        </p:txBody>
      </p:sp>
    </p:spTree>
    <p:extLst>
      <p:ext uri="{BB962C8B-B14F-4D97-AF65-F5344CB8AC3E}">
        <p14:creationId xmlns:p14="http://schemas.microsoft.com/office/powerpoint/2010/main" val="3721395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0" name="Rectangle 9" descr="Close up view of lake edge with mountain range background">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40" y="128016"/>
            <a:ext cx="11932920" cy="3319272"/>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41248" y="1093460"/>
            <a:ext cx="5320386" cy="782638"/>
          </a:xfrm>
        </p:spPr>
        <p:txBody>
          <a:bodyPr/>
          <a:lstStyle>
            <a:lvl1pPr algn="l">
              <a:defRPr>
                <a:solidFill>
                  <a:schemeClr val="bg1"/>
                </a:solidFill>
              </a:defRPr>
            </a:lvl1pPr>
          </a:lstStyle>
          <a:p>
            <a:r>
              <a:rPr lang="en-US" noProof="0"/>
              <a:t>TEXT LAYOUT 2</a:t>
            </a:r>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2" name="Text Placeholder 17">
            <a:extLst>
              <a:ext uri="{FF2B5EF4-FFF2-40B4-BE49-F238E27FC236}">
                <a16:creationId xmlns:a16="http://schemas.microsoft.com/office/drawing/2014/main" id="{028AD4F5-2320-4533-9EC4-9832091E65CB}"/>
              </a:ext>
            </a:extLst>
          </p:cNvPr>
          <p:cNvSpPr>
            <a:spLocks noGrp="1"/>
          </p:cNvSpPr>
          <p:nvPr>
            <p:ph type="body" sz="quarter" idx="13" hasCustomPrompt="1"/>
          </p:nvPr>
        </p:nvSpPr>
        <p:spPr>
          <a:xfrm>
            <a:off x="841248" y="2060240"/>
            <a:ext cx="5320386" cy="882524"/>
          </a:xfrm>
        </p:spPr>
        <p:txBody>
          <a:bodyPr>
            <a:normAutofit/>
          </a:bodyPr>
          <a:lstStyle>
            <a:lvl1pPr marL="0" indent="0" algn="l">
              <a:buNone/>
              <a:defRPr sz="2300">
                <a:solidFill>
                  <a:schemeClr val="bg2"/>
                </a:solidFill>
              </a:defRPr>
            </a:lvl1pPr>
            <a:lvl2pPr>
              <a:defRPr sz="1800"/>
            </a:lvl2pPr>
            <a:lvl3pPr>
              <a:defRPr sz="1800"/>
            </a:lvl3pPr>
            <a:lvl4pPr>
              <a:defRPr sz="1800"/>
            </a:lvl4pPr>
            <a:lvl5pPr>
              <a:defRPr sz="1800"/>
            </a:lvl5pPr>
          </a:lstStyle>
          <a:p>
            <a:pPr lvl="0"/>
            <a:r>
              <a:rPr lang="en-US" noProof="0"/>
              <a:t>Edit master text styles</a:t>
            </a:r>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4693" y="1916790"/>
            <a:ext cx="4500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1" name="Text Placeholder 14">
            <a:extLst>
              <a:ext uri="{FF2B5EF4-FFF2-40B4-BE49-F238E27FC236}">
                <a16:creationId xmlns:a16="http://schemas.microsoft.com/office/drawing/2014/main" id="{4B6CBCCA-9781-462D-AF43-C6AAE3D1AAA9}"/>
              </a:ext>
            </a:extLst>
          </p:cNvPr>
          <p:cNvSpPr>
            <a:spLocks noGrp="1"/>
          </p:cNvSpPr>
          <p:nvPr>
            <p:ph type="body" sz="quarter" idx="15" hasCustomPrompt="1"/>
          </p:nvPr>
        </p:nvSpPr>
        <p:spPr>
          <a:xfrm>
            <a:off x="6817897" y="1125545"/>
            <a:ext cx="4707842" cy="1849304"/>
          </a:xfrm>
        </p:spPr>
        <p:txBody>
          <a:bodyPr>
            <a:normAutofit/>
          </a:bodyPr>
          <a:lstStyle>
            <a:lvl1pPr marL="180000" indent="-180000">
              <a:spcBef>
                <a:spcPts val="600"/>
              </a:spcBef>
              <a:buClr>
                <a:schemeClr val="bg2"/>
              </a:buClr>
              <a:buFont typeface="Arial" panose="020B0604020202020204" pitchFamily="34" charset="0"/>
              <a:buChar char="•"/>
              <a:defRPr sz="1600" b="0" i="0">
                <a:solidFill>
                  <a:schemeClr val="bg1"/>
                </a:solidFill>
              </a:defRPr>
            </a:lvl1pPr>
          </a:lstStyle>
          <a:p>
            <a:pPr lvl="0"/>
            <a:r>
              <a:rPr lang="en-US" noProof="0"/>
              <a:t>Edit Master text styles</a:t>
            </a:r>
          </a:p>
        </p:txBody>
      </p:sp>
    </p:spTree>
    <p:extLst>
      <p:ext uri="{BB962C8B-B14F-4D97-AF65-F5344CB8AC3E}">
        <p14:creationId xmlns:p14="http://schemas.microsoft.com/office/powerpoint/2010/main" val="2599193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Section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8" name="Text Placeholder 2">
            <a:extLst>
              <a:ext uri="{FF2B5EF4-FFF2-40B4-BE49-F238E27FC236}">
                <a16:creationId xmlns:a16="http://schemas.microsoft.com/office/drawing/2014/main" id="{03373955-AB5B-4186-8098-9DBA0AB2650E}"/>
              </a:ext>
            </a:extLst>
          </p:cNvPr>
          <p:cNvSpPr>
            <a:spLocks noGrp="1"/>
          </p:cNvSpPr>
          <p:nvPr>
            <p:ph type="body" idx="1" hasCustomPrompt="1"/>
          </p:nvPr>
        </p:nvSpPr>
        <p:spPr>
          <a:xfrm>
            <a:off x="1159649" y="2738211"/>
            <a:ext cx="4183650" cy="454353"/>
          </a:xfrm>
        </p:spPr>
        <p:txBody>
          <a:bodyPr>
            <a:noAutofit/>
          </a:bodyPr>
          <a:lstStyle>
            <a:lvl1pPr marL="0" indent="0">
              <a:buNone/>
              <a:defRPr sz="3000" b="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1 title</a:t>
            </a:r>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38201" y="1835244"/>
            <a:ext cx="10515599" cy="629105"/>
          </a:xfrm>
        </p:spPr>
        <p:txBody>
          <a:bodyPr lIns="0" rIns="0">
            <a:noAutofit/>
          </a:bodyPr>
          <a:lstStyle>
            <a:lvl1pPr marL="0" indent="0" algn="ctr">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0" name="Text Placeholder 2">
            <a:extLst>
              <a:ext uri="{FF2B5EF4-FFF2-40B4-BE49-F238E27FC236}">
                <a16:creationId xmlns:a16="http://schemas.microsoft.com/office/drawing/2014/main" id="{23A3472E-32B4-4CAD-B5D0-420AA3FB4CE3}"/>
              </a:ext>
            </a:extLst>
          </p:cNvPr>
          <p:cNvSpPr>
            <a:spLocks noGrp="1"/>
          </p:cNvSpPr>
          <p:nvPr>
            <p:ph type="body" idx="18" hasCustomPrompt="1"/>
          </p:nvPr>
        </p:nvSpPr>
        <p:spPr>
          <a:xfrm>
            <a:off x="6627121" y="2738211"/>
            <a:ext cx="4183650" cy="454353"/>
          </a:xfrm>
        </p:spPr>
        <p:txBody>
          <a:bodyPr>
            <a:noAutofit/>
          </a:bodyPr>
          <a:lstStyle>
            <a:lvl1pPr marL="0" indent="0">
              <a:buNone/>
              <a:defRPr sz="3000" b="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2 title</a:t>
            </a:r>
          </a:p>
        </p:txBody>
      </p:sp>
      <p:sp>
        <p:nvSpPr>
          <p:cNvPr id="11" name="Text Placeholder 26">
            <a:extLst>
              <a:ext uri="{FF2B5EF4-FFF2-40B4-BE49-F238E27FC236}">
                <a16:creationId xmlns:a16="http://schemas.microsoft.com/office/drawing/2014/main" id="{1AEED068-3EA0-4BF4-875C-02473E9EB0CC}"/>
              </a:ext>
            </a:extLst>
          </p:cNvPr>
          <p:cNvSpPr>
            <a:spLocks noGrp="1"/>
          </p:cNvSpPr>
          <p:nvPr>
            <p:ph type="body" sz="quarter" idx="20" hasCustomPrompt="1"/>
          </p:nvPr>
        </p:nvSpPr>
        <p:spPr>
          <a:xfrm>
            <a:off x="1159649" y="3428501"/>
            <a:ext cx="4365625" cy="2333625"/>
          </a:xfrm>
        </p:spPr>
        <p:txBody>
          <a:bodyPr>
            <a:normAutofit/>
          </a:bodyPr>
          <a:lstStyle>
            <a:lvl1pPr marL="180000" indent="-180000">
              <a:spcBef>
                <a:spcPts val="600"/>
              </a:spcBef>
              <a:buClr>
                <a:schemeClr val="bg2"/>
              </a:buClr>
              <a:defRPr sz="16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noProof="0"/>
              <a:t>Edit Master text styles</a:t>
            </a:r>
          </a:p>
        </p:txBody>
      </p:sp>
      <p:sp>
        <p:nvSpPr>
          <p:cNvPr id="12" name="Text Placeholder 26">
            <a:extLst>
              <a:ext uri="{FF2B5EF4-FFF2-40B4-BE49-F238E27FC236}">
                <a16:creationId xmlns:a16="http://schemas.microsoft.com/office/drawing/2014/main" id="{3590B9DA-A2DF-4AE1-9A98-C7B84F48C3A9}"/>
              </a:ext>
            </a:extLst>
          </p:cNvPr>
          <p:cNvSpPr>
            <a:spLocks noGrp="1"/>
          </p:cNvSpPr>
          <p:nvPr>
            <p:ph type="body" sz="quarter" idx="21" hasCustomPrompt="1"/>
          </p:nvPr>
        </p:nvSpPr>
        <p:spPr>
          <a:xfrm>
            <a:off x="6627121" y="3428501"/>
            <a:ext cx="4365625" cy="2333625"/>
          </a:xfrm>
        </p:spPr>
        <p:txBody>
          <a:bodyPr>
            <a:normAutofit/>
          </a:bodyPr>
          <a:lstStyle>
            <a:lvl1pPr marL="180000" indent="-180000">
              <a:spcBef>
                <a:spcPts val="600"/>
              </a:spcBef>
              <a:buClr>
                <a:schemeClr val="bg2"/>
              </a:buClr>
              <a:defRPr sz="16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noProof="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noProof="0"/>
              <a:t>COMPARISON</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4111752" y="1667974"/>
            <a:ext cx="3968496" cy="36576"/>
          </a:xfrm>
          <a:prstGeom prst="rect">
            <a:avLst/>
          </a:prstGeom>
          <a:solidFill>
            <a:schemeClr val="bg2"/>
          </a:solidFill>
          <a:ln w="12700" cap="flat">
            <a:no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3450372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41248" y="3359239"/>
            <a:ext cx="4357688" cy="2252574"/>
          </a:xfrm>
        </p:spPr>
        <p:txBody>
          <a:bodyPr lIns="0" rIns="0">
            <a:noAutofit/>
          </a:bodyPr>
          <a:lstStyle>
            <a:lvl1pPr marL="0" indent="0" algn="l">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41248" y="2081624"/>
            <a:ext cx="4357688" cy="1325563"/>
          </a:xfrm>
        </p:spPr>
        <p:txBody>
          <a:bodyPr lIns="0" rIns="0"/>
          <a:lstStyle>
            <a:lvl1pPr algn="l">
              <a:defRPr>
                <a:solidFill>
                  <a:schemeClr val="bg1"/>
                </a:solidFill>
              </a:defRPr>
            </a:lvl1pPr>
          </a:lstStyle>
          <a:p>
            <a:r>
              <a:rPr lang="en-US" noProof="0"/>
              <a:t>CHART SLIDE</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911877" y="3191969"/>
            <a:ext cx="3968496"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6" name="Chart Placeholder 18">
            <a:extLst>
              <a:ext uri="{FF2B5EF4-FFF2-40B4-BE49-F238E27FC236}">
                <a16:creationId xmlns:a16="http://schemas.microsoft.com/office/drawing/2014/main" id="{BE9C98A7-B145-402E-BADA-CE785E3BA996}"/>
              </a:ext>
            </a:extLst>
          </p:cNvPr>
          <p:cNvSpPr>
            <a:spLocks noGrp="1"/>
          </p:cNvSpPr>
          <p:nvPr>
            <p:ph type="chart" sz="quarter" idx="32"/>
          </p:nvPr>
        </p:nvSpPr>
        <p:spPr>
          <a:xfrm>
            <a:off x="6981371" y="1246188"/>
            <a:ext cx="4284663" cy="4365625"/>
          </a:xfrm>
        </p:spPr>
        <p:txBody>
          <a:bodyPr anchor="ctr" anchorCtr="0">
            <a:normAutofit/>
          </a:bodyPr>
          <a:lstStyle>
            <a:lvl1pPr marL="0" indent="0" algn="ctr">
              <a:buNone/>
              <a:defRPr sz="1600">
                <a:solidFill>
                  <a:schemeClr val="tx1">
                    <a:lumMod val="50000"/>
                    <a:lumOff val="50000"/>
                  </a:schemeClr>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2525342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683563" y="3359239"/>
            <a:ext cx="2596896" cy="2252574"/>
          </a:xfrm>
        </p:spPr>
        <p:txBody>
          <a:bodyPr lIns="0" rIns="0">
            <a:noAutofit/>
          </a:bodyPr>
          <a:lstStyle>
            <a:lvl1pPr marL="0" indent="0" algn="l">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683562" y="1757774"/>
            <a:ext cx="2669859" cy="1325563"/>
          </a:xfrm>
        </p:spPr>
        <p:txBody>
          <a:bodyPr lIns="0" rIns="0"/>
          <a:lstStyle>
            <a:lvl1pPr algn="l">
              <a:defRPr>
                <a:solidFill>
                  <a:schemeClr val="bg1"/>
                </a:solidFill>
              </a:defRPr>
            </a:lvl1pPr>
          </a:lstStyle>
          <a:p>
            <a:r>
              <a:rPr lang="en-US" noProof="0"/>
              <a:t>TABLE SLIDE</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8683563" y="3191969"/>
            <a:ext cx="1545336"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3" name="Table Placeholder 17">
            <a:extLst>
              <a:ext uri="{FF2B5EF4-FFF2-40B4-BE49-F238E27FC236}">
                <a16:creationId xmlns:a16="http://schemas.microsoft.com/office/drawing/2014/main" id="{62814DE5-26B2-4A8E-BA8D-A2E4C5547EB9}"/>
              </a:ext>
            </a:extLst>
          </p:cNvPr>
          <p:cNvSpPr>
            <a:spLocks noGrp="1"/>
          </p:cNvSpPr>
          <p:nvPr>
            <p:ph type="tbl" sz="quarter" idx="17"/>
          </p:nvPr>
        </p:nvSpPr>
        <p:spPr>
          <a:xfrm>
            <a:off x="911225" y="1505433"/>
            <a:ext cx="6561138" cy="3847135"/>
          </a:xfrm>
        </p:spPr>
        <p:txBody>
          <a:bodyPr anchor="ctr" anchorCtr="0">
            <a:normAutofit/>
          </a:bodyPr>
          <a:lstStyle>
            <a:lvl1pPr marL="0" indent="0" algn="ctr">
              <a:buNone/>
              <a:defRPr sz="1600">
                <a:solidFill>
                  <a:schemeClr val="tx1">
                    <a:lumMod val="50000"/>
                    <a:lumOff val="50000"/>
                  </a:schemeClr>
                </a:solidFill>
              </a:defRPr>
            </a:lvl1pPr>
          </a:lstStyle>
          <a:p>
            <a:r>
              <a:rPr lang="en-US" noProof="0"/>
              <a:t>Click icon to add table</a:t>
            </a:r>
            <a:endParaRPr lang="en-US" noProof="0" dirty="0"/>
          </a:p>
        </p:txBody>
      </p:sp>
    </p:spTree>
    <p:extLst>
      <p:ext uri="{BB962C8B-B14F-4D97-AF65-F5344CB8AC3E}">
        <p14:creationId xmlns:p14="http://schemas.microsoft.com/office/powerpoint/2010/main" val="2401947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nd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3C23D1-BE9A-4E52-9BEF-D55C4CB7574F}"/>
              </a:ext>
              <a:ext uri="{C183D7F6-B498-43B3-948B-1728B52AA6E4}">
                <adec:decorative xmlns:adec="http://schemas.microsoft.com/office/drawing/2017/decorative" val="1"/>
              </a:ext>
            </a:extLst>
          </p:cNvPr>
          <p:cNvSpPr/>
          <p:nvPr userDrawn="1"/>
        </p:nvSpPr>
        <p:spPr>
          <a:xfrm>
            <a:off x="11645798" y="6386170"/>
            <a:ext cx="307239" cy="343814"/>
          </a:xfrm>
          <a:prstGeom prst="rect">
            <a:avLst/>
          </a:prstGeom>
          <a:noFill/>
          <a:ln w="12700" cap="flat">
            <a:noFill/>
            <a:prstDash val="solid"/>
            <a:miter/>
          </a:ln>
        </p:spPr>
        <p:txBody>
          <a:bodyPr rtlCol="0" anchor="ctr"/>
          <a:lstStyle/>
          <a:p>
            <a:pPr algn="l"/>
            <a:endParaRPr lang="en-US" noProof="0" dirty="0"/>
          </a:p>
        </p:txBody>
      </p:sp>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40" y="128016"/>
            <a:ext cx="11932920" cy="2368296"/>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4" name="Text Placeholder 26">
            <a:extLst>
              <a:ext uri="{FF2B5EF4-FFF2-40B4-BE49-F238E27FC236}">
                <a16:creationId xmlns:a16="http://schemas.microsoft.com/office/drawing/2014/main" id="{B33A3032-1037-4342-827F-CF1349978260}"/>
              </a:ext>
            </a:extLst>
          </p:cNvPr>
          <p:cNvSpPr>
            <a:spLocks noGrp="1"/>
          </p:cNvSpPr>
          <p:nvPr>
            <p:ph type="body" sz="quarter" idx="16" hasCustomPrompt="1"/>
          </p:nvPr>
        </p:nvSpPr>
        <p:spPr>
          <a:xfrm>
            <a:off x="838201" y="1835244"/>
            <a:ext cx="10515599" cy="629105"/>
          </a:xfrm>
        </p:spPr>
        <p:txBody>
          <a:bodyPr lIns="0" rIns="0">
            <a:noAutofit/>
          </a:bodyPr>
          <a:lstStyle>
            <a:lvl1pPr marL="0" indent="0" algn="ctr">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5" name="Title 1">
            <a:extLst>
              <a:ext uri="{FF2B5EF4-FFF2-40B4-BE49-F238E27FC236}">
                <a16:creationId xmlns:a16="http://schemas.microsoft.com/office/drawing/2014/main" id="{FD6F6A17-AFDC-40C7-9D63-50FA052A1614}"/>
              </a:ext>
            </a:extLst>
          </p:cNvPr>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noProof="0"/>
              <a:t>BIG IMAGE SLIDE</a:t>
            </a:r>
          </a:p>
        </p:txBody>
      </p:sp>
      <p:sp>
        <p:nvSpPr>
          <p:cNvPr id="16" name="Rectangle 15">
            <a:extLst>
              <a:ext uri="{FF2B5EF4-FFF2-40B4-BE49-F238E27FC236}">
                <a16:creationId xmlns:a16="http://schemas.microsoft.com/office/drawing/2014/main" id="{6668B9DC-C6AF-45D4-BBA3-A5EF781EAB7F}"/>
              </a:ext>
              <a:ext uri="{C183D7F6-B498-43B3-948B-1728B52AA6E4}">
                <adec:decorative xmlns:adec="http://schemas.microsoft.com/office/drawing/2017/decorative" val="1"/>
              </a:ext>
            </a:extLst>
          </p:cNvPr>
          <p:cNvSpPr/>
          <p:nvPr userDrawn="1"/>
        </p:nvSpPr>
        <p:spPr>
          <a:xfrm>
            <a:off x="3759708" y="1667974"/>
            <a:ext cx="4672584" cy="36576"/>
          </a:xfrm>
          <a:prstGeom prst="rect">
            <a:avLst/>
          </a:prstGeom>
          <a:solidFill>
            <a:schemeClr val="bg2"/>
          </a:solidFill>
          <a:ln w="12700" cap="flat">
            <a:no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1761272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dia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268873"/>
            <a:ext cx="10515600" cy="1325563"/>
          </a:xfrm>
        </p:spPr>
        <p:txBody>
          <a:bodyPr lIns="0" rIns="0"/>
          <a:lstStyle>
            <a:lvl1pPr algn="ctr">
              <a:defRPr>
                <a:solidFill>
                  <a:schemeClr val="bg1"/>
                </a:solidFill>
              </a:defRPr>
            </a:lvl1pPr>
          </a:lstStyle>
          <a:p>
            <a:r>
              <a:rPr lang="en-US" noProof="0"/>
              <a:t>VIDEO SLIDE</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6" name="Media Placeholder 7">
            <a:extLst>
              <a:ext uri="{FF2B5EF4-FFF2-40B4-BE49-F238E27FC236}">
                <a16:creationId xmlns:a16="http://schemas.microsoft.com/office/drawing/2014/main" id="{A11F77F4-4B16-4503-B9B6-AE22C686E3E3}"/>
              </a:ext>
            </a:extLst>
          </p:cNvPr>
          <p:cNvSpPr>
            <a:spLocks noGrp="1"/>
          </p:cNvSpPr>
          <p:nvPr>
            <p:ph type="media" sz="quarter" idx="17"/>
          </p:nvPr>
        </p:nvSpPr>
        <p:spPr>
          <a:xfrm>
            <a:off x="1395984" y="1497770"/>
            <a:ext cx="9400032" cy="4215384"/>
          </a:xfrm>
        </p:spPr>
        <p:txBody>
          <a:bodyPr anchor="ctr" anchorCtr="0">
            <a:normAutofit/>
          </a:bodyPr>
          <a:lstStyle>
            <a:lvl1pPr marL="0" indent="0" algn="ctr">
              <a:buNone/>
              <a:defRPr sz="1400"/>
            </a:lvl1pPr>
          </a:lstStyle>
          <a:p>
            <a:r>
              <a:rPr lang="en-US" noProof="0"/>
              <a:t>Click icon to add media</a:t>
            </a:r>
            <a:endParaRPr lang="en-US" noProof="0" dirty="0"/>
          </a:p>
        </p:txBody>
      </p:sp>
    </p:spTree>
    <p:extLst>
      <p:ext uri="{BB962C8B-B14F-4D97-AF65-F5344CB8AC3E}">
        <p14:creationId xmlns:p14="http://schemas.microsoft.com/office/powerpoint/2010/main" val="2399738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475097E-EB08-4475-9112-275B8402794C}"/>
              </a:ext>
            </a:extLst>
          </p:cNvPr>
          <p:cNvSpPr>
            <a:spLocks noGrp="1"/>
          </p:cNvSpPr>
          <p:nvPr>
            <p:ph type="sldNum" sz="quarter" idx="4"/>
          </p:nvPr>
        </p:nvSpPr>
        <p:spPr>
          <a:xfrm>
            <a:off x="5821279" y="6118484"/>
            <a:ext cx="549442" cy="365125"/>
          </a:xfrm>
          <a:prstGeom prst="rect">
            <a:avLst/>
          </a:prstGeom>
        </p:spPr>
        <p:txBody>
          <a:bodyPr vert="horz" lIns="91440" tIns="45720" rIns="91440" bIns="45720" rtlCol="0" anchor="ctr"/>
          <a:lstStyle>
            <a:lvl1pPr algn="ctr">
              <a:defRPr sz="1600" b="1">
                <a:solidFill>
                  <a:schemeClr val="bg1"/>
                </a:solidFill>
                <a:latin typeface="+mn-lt"/>
              </a:defRPr>
            </a:lvl1pPr>
          </a:lstStyle>
          <a:p>
            <a:fld id="{D495E168-DA5E-4888-8D8A-92B118324C14}" type="slidenum">
              <a:rPr lang="en-US" noProof="0" smtClean="0"/>
              <a:pPr/>
              <a:t>‹#›</a:t>
            </a:fld>
            <a:endParaRPr lang="en-US" noProof="0" dirty="0"/>
          </a:p>
        </p:txBody>
      </p:sp>
      <p:sp>
        <p:nvSpPr>
          <p:cNvPr id="2" name="Title Placeholder 1">
            <a:extLst>
              <a:ext uri="{FF2B5EF4-FFF2-40B4-BE49-F238E27FC236}">
                <a16:creationId xmlns:a16="http://schemas.microsoft.com/office/drawing/2014/main" id="{A8DB6A3A-74E6-4FE2-8AD2-CEB0704471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2C0128AA-FDF4-4DD5-A009-3C58D24570F2}"/>
              </a:ext>
            </a:extLst>
          </p:cNvPr>
          <p:cNvSpPr>
            <a:spLocks noGrp="1"/>
          </p:cNvSpPr>
          <p:nvPr>
            <p:ph type="body" idx="1"/>
          </p:nvPr>
        </p:nvSpPr>
        <p:spPr>
          <a:xfrm>
            <a:off x="838200" y="1825625"/>
            <a:ext cx="10515600" cy="4048274"/>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BB1C2DC0-7E13-4A66-9F9B-371BA9C6E4F1}"/>
              </a:ext>
            </a:extLst>
          </p:cNvPr>
          <p:cNvSpPr>
            <a:spLocks noGrp="1"/>
          </p:cNvSpPr>
          <p:nvPr>
            <p:ph type="dt" sz="half" idx="2"/>
          </p:nvPr>
        </p:nvSpPr>
        <p:spPr>
          <a:xfrm>
            <a:off x="8610600" y="6118484"/>
            <a:ext cx="2743200" cy="365125"/>
          </a:xfrm>
          <a:prstGeom prst="rect">
            <a:avLst/>
          </a:prstGeom>
        </p:spPr>
        <p:txBody>
          <a:bodyPr vert="horz" lIns="91440" tIns="45720" rIns="91440" bIns="45720" rtlCol="0" anchor="ctr"/>
          <a:lstStyle>
            <a:lvl1pPr algn="r">
              <a:defRPr sz="1600">
                <a:solidFill>
                  <a:schemeClr val="bg2"/>
                </a:solidFill>
              </a:defRPr>
            </a:lvl1pPr>
          </a:lstStyle>
          <a:p>
            <a:r>
              <a:rPr lang="en-US" noProof="0" dirty="0"/>
              <a:t>MM.DD.20XX</a:t>
            </a:r>
          </a:p>
        </p:txBody>
      </p:sp>
      <p:sp>
        <p:nvSpPr>
          <p:cNvPr id="11" name="Footer Placeholder 4">
            <a:extLst>
              <a:ext uri="{FF2B5EF4-FFF2-40B4-BE49-F238E27FC236}">
                <a16:creationId xmlns:a16="http://schemas.microsoft.com/office/drawing/2014/main" id="{1F296578-6D40-435B-861E-0904DDC10B7C}"/>
              </a:ext>
            </a:extLst>
          </p:cNvPr>
          <p:cNvSpPr>
            <a:spLocks noGrp="1"/>
          </p:cNvSpPr>
          <p:nvPr>
            <p:ph type="ftr" sz="quarter" idx="3"/>
          </p:nvPr>
        </p:nvSpPr>
        <p:spPr>
          <a:xfrm>
            <a:off x="838200" y="6118484"/>
            <a:ext cx="3398763" cy="365125"/>
          </a:xfrm>
          <a:prstGeom prst="rect">
            <a:avLst/>
          </a:prstGeom>
        </p:spPr>
        <p:txBody>
          <a:bodyPr vert="horz" lIns="91440" tIns="45720" rIns="91440" bIns="45720" rtlCol="0" anchor="ctr"/>
          <a:lstStyle>
            <a:lvl1pPr algn="l">
              <a:defRPr sz="1600">
                <a:solidFill>
                  <a:schemeClr val="bg2"/>
                </a:solidFill>
              </a:defRPr>
            </a:lvl1pPr>
          </a:lstStyle>
          <a:p>
            <a:r>
              <a:rPr lang="en-US" noProof="0" dirty="0"/>
              <a:t>ADD A FOOTER</a:t>
            </a:r>
          </a:p>
        </p:txBody>
      </p:sp>
    </p:spTree>
    <p:extLst>
      <p:ext uri="{BB962C8B-B14F-4D97-AF65-F5344CB8AC3E}">
        <p14:creationId xmlns:p14="http://schemas.microsoft.com/office/powerpoint/2010/main" val="3223999130"/>
      </p:ext>
    </p:extLst>
  </p:cSld>
  <p:clrMap bg1="lt1" tx1="dk1" bg2="lt2" tx2="dk2" accent1="accent1" accent2="accent2" accent3="accent3" accent4="accent4" accent5="accent5" accent6="accent6" hlink="hlink" folHlink="folHlink"/>
  <p:sldLayoutIdLst>
    <p:sldLayoutId id="2147483653" r:id="rId1"/>
    <p:sldLayoutId id="2147483677" r:id="rId2"/>
    <p:sldLayoutId id="2147483678" r:id="rId3"/>
    <p:sldLayoutId id="2147483679" r:id="rId4"/>
    <p:sldLayoutId id="2147483681" r:id="rId5"/>
    <p:sldLayoutId id="2147483682" r:id="rId6"/>
    <p:sldLayoutId id="2147483683" r:id="rId7"/>
    <p:sldLayoutId id="2147483684" r:id="rId8"/>
    <p:sldLayoutId id="2147483685" r:id="rId9"/>
    <p:sldLayoutId id="2147483686" r:id="rId10"/>
    <p:sldLayoutId id="2147483689" r:id="rId11"/>
    <p:sldLayoutId id="2147483690" r:id="rId12"/>
    <p:sldLayoutId id="2147483691" r:id="rId13"/>
    <p:sldLayoutId id="2147483692" r:id="rId14"/>
    <p:sldLayoutId id="2147483693" r:id="rId15"/>
    <p:sldLayoutId id="2147483694" r:id="rId16"/>
    <p:sldLayoutId id="2147483687" r:id="rId17"/>
    <p:sldLayoutId id="2147483695" r:id="rId18"/>
    <p:sldLayoutId id="2147483688" r:id="rId19"/>
  </p:sldLayoutIdLst>
  <p:hf hdr="0" dt="0"/>
  <p:txStyles>
    <p:titleStyle>
      <a:lvl1pPr algn="l" defTabSz="914400" rtl="0" eaLnBrk="1" latinLnBrk="0" hangingPunct="1">
        <a:lnSpc>
          <a:spcPct val="90000"/>
        </a:lnSpc>
        <a:spcBef>
          <a:spcPct val="0"/>
        </a:spcBef>
        <a:buNone/>
        <a:defRPr sz="5000" b="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userDrawn="1">
          <p15:clr>
            <a:srgbClr val="F26B43"/>
          </p15:clr>
        </p15:guide>
        <p15:guide id="2" pos="574" userDrawn="1">
          <p15:clr>
            <a:srgbClr val="F26B43"/>
          </p15:clr>
        </p15:guide>
        <p15:guide id="3" pos="7106" userDrawn="1">
          <p15:clr>
            <a:srgbClr val="F26B43"/>
          </p15:clr>
        </p15:guide>
        <p15:guide id="4" orient="horz" pos="3748" userDrawn="1">
          <p15:clr>
            <a:srgbClr val="F26B43"/>
          </p15:clr>
        </p15:guide>
        <p15:guide id="5" pos="4407" userDrawn="1">
          <p15:clr>
            <a:srgbClr val="F26B43"/>
          </p15:clr>
        </p15:guide>
        <p15:guide id="6" pos="3273" userDrawn="1">
          <p15:clr>
            <a:srgbClr val="F26B43"/>
          </p15:clr>
        </p15:guide>
        <p15:guide id="7" pos="3840" userDrawn="1">
          <p15:clr>
            <a:srgbClr val="F26B43"/>
          </p15:clr>
        </p15:guide>
        <p15:guide id="8" orient="horz" pos="2160" userDrawn="1">
          <p15:clr>
            <a:srgbClr val="F26B43"/>
          </p15:clr>
        </p15:guide>
        <p15:guide id="9" pos="302" userDrawn="1">
          <p15:clr>
            <a:srgbClr val="F26B43"/>
          </p15:clr>
        </p15:guide>
        <p15:guide id="10" pos="737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4.jpeg"/><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chart" Target="../charts/char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BEBA8EAE-BF5A-486C-A8C5-ECC9F3942E4B}">
                <a14:imgProps xmlns:a14="http://schemas.microsoft.com/office/drawing/2010/main">
                  <a14:imgLayer r:embed="rId3">
                    <a14:imgEffect>
                      <a14:saturation sat="20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E70722D-0BC0-4487-812D-1E4E0DEC1129}"/>
              </a:ext>
            </a:extLst>
          </p:cNvPr>
          <p:cNvSpPr>
            <a:spLocks noGrp="1"/>
          </p:cNvSpPr>
          <p:nvPr>
            <p:ph type="body" sz="quarter" idx="20"/>
          </p:nvPr>
        </p:nvSpPr>
        <p:spPr>
          <a:xfrm>
            <a:off x="3394845" y="653226"/>
            <a:ext cx="5165765" cy="417001"/>
          </a:xfrm>
        </p:spPr>
        <p:txBody>
          <a:bodyPr/>
          <a:lstStyle/>
          <a:p>
            <a:r>
              <a:rPr lang="en-US" dirty="0"/>
              <a:t>June 6</a:t>
            </a:r>
            <a:endParaRPr lang="ru-RU" dirty="0"/>
          </a:p>
        </p:txBody>
      </p:sp>
      <p:sp>
        <p:nvSpPr>
          <p:cNvPr id="2" name="Text Placeholder 1">
            <a:extLst>
              <a:ext uri="{FF2B5EF4-FFF2-40B4-BE49-F238E27FC236}">
                <a16:creationId xmlns:a16="http://schemas.microsoft.com/office/drawing/2014/main" id="{7D65CF0B-BB68-4A49-91EE-96E78E8CAD61}"/>
              </a:ext>
            </a:extLst>
          </p:cNvPr>
          <p:cNvSpPr>
            <a:spLocks noGrp="1"/>
          </p:cNvSpPr>
          <p:nvPr>
            <p:ph type="body" sz="quarter" idx="21"/>
          </p:nvPr>
        </p:nvSpPr>
        <p:spPr>
          <a:xfrm>
            <a:off x="3394845" y="1070227"/>
            <a:ext cx="5165765" cy="417001"/>
          </a:xfrm>
        </p:spPr>
        <p:txBody>
          <a:bodyPr/>
          <a:lstStyle/>
          <a:p>
            <a:r>
              <a:rPr lang="en-US" dirty="0"/>
              <a:t>2024</a:t>
            </a:r>
            <a:endParaRPr lang="ru-RU" dirty="0"/>
          </a:p>
        </p:txBody>
      </p:sp>
      <p:sp>
        <p:nvSpPr>
          <p:cNvPr id="3" name="Title 2">
            <a:extLst>
              <a:ext uri="{FF2B5EF4-FFF2-40B4-BE49-F238E27FC236}">
                <a16:creationId xmlns:a16="http://schemas.microsoft.com/office/drawing/2014/main" id="{05857963-8D3D-4F24-B535-54652EE095F0}"/>
              </a:ext>
            </a:extLst>
          </p:cNvPr>
          <p:cNvSpPr>
            <a:spLocks noGrp="1"/>
          </p:cNvSpPr>
          <p:nvPr>
            <p:ph type="title"/>
          </p:nvPr>
        </p:nvSpPr>
        <p:spPr>
          <a:xfrm>
            <a:off x="1241208" y="2572038"/>
            <a:ext cx="10117959" cy="2281355"/>
          </a:xfrm>
        </p:spPr>
        <p:txBody>
          <a:bodyPr/>
          <a:lstStyle/>
          <a:p>
            <a:r>
              <a:rPr lang="en-US" sz="6600" dirty="0"/>
              <a:t>2025-2045 REGIONAL TRANSPORTATION PLAN </a:t>
            </a:r>
            <a:endParaRPr lang="ru-RU" sz="6600" dirty="0"/>
          </a:p>
        </p:txBody>
      </p:sp>
      <p:pic>
        <p:nvPicPr>
          <p:cNvPr id="8" name="Picture 7" descr="A black and yellow logo&#10;&#10;Description automatically generated">
            <a:extLst>
              <a:ext uri="{FF2B5EF4-FFF2-40B4-BE49-F238E27FC236}">
                <a16:creationId xmlns:a16="http://schemas.microsoft.com/office/drawing/2014/main" id="{8D6C638B-A033-D4FD-11E2-5AD4B479B6F7}"/>
              </a:ext>
            </a:extLst>
          </p:cNvPr>
          <p:cNvPicPr>
            <a:picLocks noChangeAspect="1"/>
          </p:cNvPicPr>
          <p:nvPr/>
        </p:nvPicPr>
        <p:blipFill>
          <a:blip r:embed="rId4"/>
          <a:stretch>
            <a:fillRect/>
          </a:stretch>
        </p:blipFill>
        <p:spPr>
          <a:xfrm>
            <a:off x="4182975" y="5612456"/>
            <a:ext cx="3589506" cy="914400"/>
          </a:xfrm>
          <a:prstGeom prst="rect">
            <a:avLst/>
          </a:prstGeom>
        </p:spPr>
      </p:pic>
    </p:spTree>
    <p:extLst>
      <p:ext uri="{BB962C8B-B14F-4D97-AF65-F5344CB8AC3E}">
        <p14:creationId xmlns:p14="http://schemas.microsoft.com/office/powerpoint/2010/main" val="2142316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58034-F478-6DCC-E877-33AED77E5491}"/>
              </a:ext>
            </a:extLst>
          </p:cNvPr>
          <p:cNvSpPr>
            <a:spLocks noGrp="1"/>
          </p:cNvSpPr>
          <p:nvPr>
            <p:ph type="title"/>
          </p:nvPr>
        </p:nvSpPr>
        <p:spPr>
          <a:xfrm>
            <a:off x="775614" y="598160"/>
            <a:ext cx="5320386" cy="782638"/>
          </a:xfrm>
        </p:spPr>
        <p:txBody>
          <a:bodyPr>
            <a:normAutofit fontScale="90000"/>
          </a:bodyPr>
          <a:lstStyle/>
          <a:p>
            <a:r>
              <a:rPr lang="en-US" b="1" dirty="0"/>
              <a:t>PUBLIC TRANSIT</a:t>
            </a:r>
          </a:p>
        </p:txBody>
      </p:sp>
      <p:sp>
        <p:nvSpPr>
          <p:cNvPr id="3" name="Slide Number Placeholder 2">
            <a:extLst>
              <a:ext uri="{FF2B5EF4-FFF2-40B4-BE49-F238E27FC236}">
                <a16:creationId xmlns:a16="http://schemas.microsoft.com/office/drawing/2014/main" id="{559B4839-F46B-EE63-DD9F-A310ED5A6934}"/>
              </a:ext>
            </a:extLst>
          </p:cNvPr>
          <p:cNvSpPr>
            <a:spLocks noGrp="1"/>
          </p:cNvSpPr>
          <p:nvPr>
            <p:ph type="sldNum" sz="quarter" idx="10"/>
          </p:nvPr>
        </p:nvSpPr>
        <p:spPr/>
        <p:txBody>
          <a:bodyPr/>
          <a:lstStyle/>
          <a:p>
            <a:fld id="{D495E168-DA5E-4888-8D8A-92B118324C14}" type="slidenum">
              <a:rPr lang="en-US" noProof="0" smtClean="0"/>
              <a:pPr/>
              <a:t>10</a:t>
            </a:fld>
            <a:endParaRPr lang="en-US" noProof="0" dirty="0"/>
          </a:p>
        </p:txBody>
      </p:sp>
      <p:sp>
        <p:nvSpPr>
          <p:cNvPr id="4" name="Footer Placeholder 3">
            <a:extLst>
              <a:ext uri="{FF2B5EF4-FFF2-40B4-BE49-F238E27FC236}">
                <a16:creationId xmlns:a16="http://schemas.microsoft.com/office/drawing/2014/main" id="{8A38FA5F-CEC8-7A00-BBB2-30D1B2932E42}"/>
              </a:ext>
            </a:extLst>
          </p:cNvPr>
          <p:cNvSpPr>
            <a:spLocks noGrp="1"/>
          </p:cNvSpPr>
          <p:nvPr>
            <p:ph type="ftr" sz="quarter" idx="12"/>
          </p:nvPr>
        </p:nvSpPr>
        <p:spPr/>
        <p:txBody>
          <a:bodyPr/>
          <a:lstStyle/>
          <a:p>
            <a:r>
              <a:rPr lang="en-US" noProof="0"/>
              <a:t>ADD A FOOTER</a:t>
            </a:r>
            <a:endParaRPr lang="en-US" noProof="0" dirty="0"/>
          </a:p>
        </p:txBody>
      </p:sp>
      <p:sp>
        <p:nvSpPr>
          <p:cNvPr id="5" name="Text Placeholder 4">
            <a:extLst>
              <a:ext uri="{FF2B5EF4-FFF2-40B4-BE49-F238E27FC236}">
                <a16:creationId xmlns:a16="http://schemas.microsoft.com/office/drawing/2014/main" id="{4092C077-3F1A-285C-EB03-A33B5E99F7CD}"/>
              </a:ext>
            </a:extLst>
          </p:cNvPr>
          <p:cNvSpPr>
            <a:spLocks noGrp="1"/>
          </p:cNvSpPr>
          <p:nvPr>
            <p:ph type="body" sz="quarter" idx="13"/>
          </p:nvPr>
        </p:nvSpPr>
        <p:spPr>
          <a:xfrm>
            <a:off x="841248" y="1883320"/>
            <a:ext cx="4428353" cy="481189"/>
          </a:xfrm>
          <a:solidFill>
            <a:schemeClr val="accent1">
              <a:alpha val="66000"/>
            </a:schemeClr>
          </a:solidFill>
        </p:spPr>
        <p:txBody>
          <a:bodyPr/>
          <a:lstStyle/>
          <a:p>
            <a:r>
              <a:rPr lang="en-US" dirty="0"/>
              <a:t>Statewide Emphasis on Transit</a:t>
            </a:r>
          </a:p>
        </p:txBody>
      </p:sp>
      <p:sp>
        <p:nvSpPr>
          <p:cNvPr id="6" name="Text Placeholder 5">
            <a:extLst>
              <a:ext uri="{FF2B5EF4-FFF2-40B4-BE49-F238E27FC236}">
                <a16:creationId xmlns:a16="http://schemas.microsoft.com/office/drawing/2014/main" id="{775D0693-F1EA-1FD2-56EE-0E5BE1918CB0}"/>
              </a:ext>
            </a:extLst>
          </p:cNvPr>
          <p:cNvSpPr>
            <a:spLocks noGrp="1"/>
          </p:cNvSpPr>
          <p:nvPr>
            <p:ph type="body" sz="quarter" idx="15"/>
          </p:nvPr>
        </p:nvSpPr>
        <p:spPr>
          <a:xfrm>
            <a:off x="6922400" y="509451"/>
            <a:ext cx="4707842" cy="2377439"/>
          </a:xfrm>
          <a:solidFill>
            <a:schemeClr val="accent1">
              <a:alpha val="62000"/>
            </a:schemeClr>
          </a:solidFill>
        </p:spPr>
        <p:txBody>
          <a:bodyPr>
            <a:normAutofit fontScale="92500" lnSpcReduction="10000"/>
          </a:bodyPr>
          <a:lstStyle/>
          <a:p>
            <a:pPr marL="0" indent="0">
              <a:buNone/>
            </a:pPr>
            <a:r>
              <a:rPr lang="en-US" sz="2800" b="1" dirty="0">
                <a:effectLst/>
                <a:latin typeface="Aptos" panose="020B0004020202020204" pitchFamily="34" charset="0"/>
                <a:ea typeface="Aptos" panose="020B0004020202020204" pitchFamily="34" charset="0"/>
                <a:cs typeface="Times New Roman" panose="02020603050405020304" pitchFamily="18" charset="0"/>
              </a:rPr>
              <a:t>Emerging Transit Funding </a:t>
            </a:r>
          </a:p>
          <a:p>
            <a:r>
              <a:rPr lang="en-US" sz="2800" b="1" dirty="0">
                <a:effectLst/>
                <a:latin typeface="Aptos" panose="020B0004020202020204" pitchFamily="34" charset="0"/>
                <a:ea typeface="Aptos" panose="020B0004020202020204" pitchFamily="34" charset="0"/>
                <a:cs typeface="Times New Roman" panose="02020603050405020304" pitchFamily="18" charset="0"/>
              </a:rPr>
              <a:t>SB 125 </a:t>
            </a:r>
          </a:p>
          <a:p>
            <a:r>
              <a:rPr lang="en-US" sz="2800" b="1" dirty="0">
                <a:effectLst/>
                <a:latin typeface="Aptos" panose="020B0004020202020204" pitchFamily="34" charset="0"/>
                <a:ea typeface="Aptos" panose="020B0004020202020204" pitchFamily="34" charset="0"/>
                <a:cs typeface="Times New Roman" panose="02020603050405020304" pitchFamily="18" charset="0"/>
              </a:rPr>
              <a:t>TIRCP, Transit and Intercity Rail Capital Program </a:t>
            </a:r>
          </a:p>
          <a:p>
            <a:r>
              <a:rPr lang="en-US" sz="2800" b="1" dirty="0">
                <a:effectLst/>
                <a:latin typeface="Aptos" panose="020B0004020202020204" pitchFamily="34" charset="0"/>
                <a:ea typeface="Aptos" panose="020B0004020202020204" pitchFamily="34" charset="0"/>
                <a:cs typeface="Times New Roman" panose="02020603050405020304" pitchFamily="18" charset="0"/>
              </a:rPr>
              <a:t>ZETCP, Zero-Emission Transit Capital Program </a:t>
            </a:r>
          </a:p>
          <a:p>
            <a:endParaRPr lang="en-US" dirty="0"/>
          </a:p>
        </p:txBody>
      </p:sp>
    </p:spTree>
    <p:extLst>
      <p:ext uri="{BB962C8B-B14F-4D97-AF65-F5344CB8AC3E}">
        <p14:creationId xmlns:p14="http://schemas.microsoft.com/office/powerpoint/2010/main" val="3284895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31FE9-7996-AAEB-42E6-E486FCF0261F}"/>
              </a:ext>
            </a:extLst>
          </p:cNvPr>
          <p:cNvSpPr>
            <a:spLocks noGrp="1"/>
          </p:cNvSpPr>
          <p:nvPr>
            <p:ph type="title"/>
          </p:nvPr>
        </p:nvSpPr>
        <p:spPr/>
        <p:txBody>
          <a:bodyPr>
            <a:normAutofit fontScale="90000"/>
          </a:bodyPr>
          <a:lstStyle/>
          <a:p>
            <a:r>
              <a:rPr lang="en-US" dirty="0"/>
              <a:t>Managed Lanes and Alternative Modes</a:t>
            </a:r>
          </a:p>
        </p:txBody>
      </p:sp>
      <p:sp>
        <p:nvSpPr>
          <p:cNvPr id="3" name="Slide Number Placeholder 2">
            <a:extLst>
              <a:ext uri="{FF2B5EF4-FFF2-40B4-BE49-F238E27FC236}">
                <a16:creationId xmlns:a16="http://schemas.microsoft.com/office/drawing/2014/main" id="{31007D3B-7C6A-519C-343D-8211F9059425}"/>
              </a:ext>
            </a:extLst>
          </p:cNvPr>
          <p:cNvSpPr>
            <a:spLocks noGrp="1"/>
          </p:cNvSpPr>
          <p:nvPr>
            <p:ph type="sldNum" sz="quarter" idx="10"/>
          </p:nvPr>
        </p:nvSpPr>
        <p:spPr/>
        <p:txBody>
          <a:bodyPr/>
          <a:lstStyle/>
          <a:p>
            <a:fld id="{D495E168-DA5E-4888-8D8A-92B118324C14}" type="slidenum">
              <a:rPr lang="en-US" noProof="0" smtClean="0"/>
              <a:pPr/>
              <a:t>11</a:t>
            </a:fld>
            <a:endParaRPr lang="en-US" noProof="0" dirty="0"/>
          </a:p>
        </p:txBody>
      </p:sp>
      <p:sp>
        <p:nvSpPr>
          <p:cNvPr id="5" name="Text Placeholder 4">
            <a:extLst>
              <a:ext uri="{FF2B5EF4-FFF2-40B4-BE49-F238E27FC236}">
                <a16:creationId xmlns:a16="http://schemas.microsoft.com/office/drawing/2014/main" id="{23F478AD-66CA-1797-0AFF-9273769AC3B2}"/>
              </a:ext>
            </a:extLst>
          </p:cNvPr>
          <p:cNvSpPr>
            <a:spLocks noGrp="1"/>
          </p:cNvSpPr>
          <p:nvPr>
            <p:ph type="body" sz="quarter" idx="13"/>
          </p:nvPr>
        </p:nvSpPr>
        <p:spPr>
          <a:xfrm>
            <a:off x="841248" y="2379836"/>
            <a:ext cx="5320386" cy="782638"/>
          </a:xfrm>
          <a:solidFill>
            <a:schemeClr val="accent1">
              <a:alpha val="48000"/>
            </a:schemeClr>
          </a:solidFill>
        </p:spPr>
        <p:txBody>
          <a:bodyPr>
            <a:normAutofit fontScale="92500" lnSpcReduction="20000"/>
          </a:bodyPr>
          <a:lstStyle/>
          <a:p>
            <a:r>
              <a:rPr lang="en-US" b="1" dirty="0"/>
              <a:t>Managed Lanes, Transit and Alternative Modes as opposed to Roadway Capacity Expansion</a:t>
            </a:r>
          </a:p>
        </p:txBody>
      </p:sp>
      <p:sp>
        <p:nvSpPr>
          <p:cNvPr id="6" name="Text Placeholder 5">
            <a:extLst>
              <a:ext uri="{FF2B5EF4-FFF2-40B4-BE49-F238E27FC236}">
                <a16:creationId xmlns:a16="http://schemas.microsoft.com/office/drawing/2014/main" id="{E48EBFF0-8AED-2509-B3E5-EBC252A91B03}"/>
              </a:ext>
            </a:extLst>
          </p:cNvPr>
          <p:cNvSpPr>
            <a:spLocks noGrp="1"/>
          </p:cNvSpPr>
          <p:nvPr>
            <p:ph type="body" sz="quarter" idx="15"/>
          </p:nvPr>
        </p:nvSpPr>
        <p:spPr>
          <a:xfrm>
            <a:off x="6870149" y="1484779"/>
            <a:ext cx="4707842" cy="4538274"/>
          </a:xfrm>
          <a:solidFill>
            <a:schemeClr val="accent1">
              <a:alpha val="77000"/>
            </a:schemeClr>
          </a:solidFill>
        </p:spPr>
        <p:txBody>
          <a:bodyPr/>
          <a:lstStyle/>
          <a:p>
            <a:pPr marL="0" indent="0">
              <a:buNone/>
            </a:pPr>
            <a:r>
              <a:rPr lang="en-US" sz="1800" b="1" u="sng" dirty="0"/>
              <a:t>MANAGED LANES</a:t>
            </a:r>
          </a:p>
          <a:p>
            <a:r>
              <a:rPr lang="en-US" sz="1800" b="1" dirty="0"/>
              <a:t>HOV Lanes</a:t>
            </a:r>
          </a:p>
          <a:p>
            <a:r>
              <a:rPr lang="en-US" sz="1800" b="1" dirty="0"/>
              <a:t>Transit Only Lanes</a:t>
            </a:r>
          </a:p>
          <a:p>
            <a:r>
              <a:rPr lang="en-US" sz="1800" b="1" dirty="0"/>
              <a:t>Tolled/Express Lanes</a:t>
            </a:r>
          </a:p>
          <a:p>
            <a:r>
              <a:rPr lang="en-US" sz="1800" b="1" dirty="0"/>
              <a:t>CARTA Capitol Area Region Toll Authority </a:t>
            </a:r>
          </a:p>
          <a:p>
            <a:endParaRPr lang="en-US" sz="1800" b="1" dirty="0"/>
          </a:p>
          <a:p>
            <a:r>
              <a:rPr lang="en-US" sz="1800" b="1" u="sng" dirty="0"/>
              <a:t>ALTERNATIVE MODES</a:t>
            </a:r>
          </a:p>
          <a:p>
            <a:endParaRPr lang="en-US" sz="1800" b="1" dirty="0"/>
          </a:p>
          <a:p>
            <a:r>
              <a:rPr lang="en-US" sz="1800" b="1" dirty="0"/>
              <a:t>Bicycle/Pedestrian/Active Transportation </a:t>
            </a:r>
          </a:p>
          <a:p>
            <a:r>
              <a:rPr lang="en-US" sz="1800" b="1" dirty="0"/>
              <a:t>Transit </a:t>
            </a:r>
          </a:p>
          <a:p>
            <a:r>
              <a:rPr lang="en-US" sz="1800" b="1" dirty="0"/>
              <a:t>Work from Home</a:t>
            </a:r>
          </a:p>
          <a:p>
            <a:r>
              <a:rPr lang="en-US" sz="1800" b="1" dirty="0"/>
              <a:t>Carpooling</a:t>
            </a:r>
          </a:p>
          <a:p>
            <a:endParaRPr lang="en-US" dirty="0"/>
          </a:p>
          <a:p>
            <a:endParaRPr lang="en-US" dirty="0"/>
          </a:p>
        </p:txBody>
      </p:sp>
    </p:spTree>
    <p:extLst>
      <p:ext uri="{BB962C8B-B14F-4D97-AF65-F5344CB8AC3E}">
        <p14:creationId xmlns:p14="http://schemas.microsoft.com/office/powerpoint/2010/main" val="2461201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674264-BCEC-4B65-BCCB-84112D3EC354}"/>
              </a:ext>
            </a:extLst>
          </p:cNvPr>
          <p:cNvSpPr>
            <a:spLocks noGrp="1"/>
          </p:cNvSpPr>
          <p:nvPr>
            <p:ph type="title"/>
          </p:nvPr>
        </p:nvSpPr>
        <p:spPr>
          <a:xfrm>
            <a:off x="841248" y="490638"/>
            <a:ext cx="4357688" cy="1965856"/>
          </a:xfrm>
        </p:spPr>
        <p:txBody>
          <a:bodyPr>
            <a:normAutofit fontScale="90000"/>
          </a:bodyPr>
          <a:lstStyle/>
          <a:p>
            <a:pPr marL="0" marR="0">
              <a:lnSpc>
                <a:spcPct val="107000"/>
              </a:lnSpc>
              <a:spcBef>
                <a:spcPts val="0"/>
              </a:spcBef>
              <a:spcAft>
                <a:spcPts val="0"/>
              </a:spcAft>
            </a:pPr>
            <a:r>
              <a:rPr lang="en-US" sz="2800" b="1" dirty="0">
                <a:effectLst/>
                <a:latin typeface="Aptos" panose="020B0004020202020204" pitchFamily="34" charset="0"/>
                <a:ea typeface="Aptos" panose="020B0004020202020204" pitchFamily="34" charset="0"/>
                <a:cs typeface="Times New Roman" panose="02020603050405020304" pitchFamily="18" charset="0"/>
              </a:rPr>
              <a:t> </a:t>
            </a:r>
            <a:br>
              <a:rPr lang="en-US" sz="2800" dirty="0">
                <a:effectLst/>
                <a:latin typeface="Aptos" panose="020B0004020202020204" pitchFamily="34" charset="0"/>
                <a:ea typeface="Aptos" panose="020B0004020202020204" pitchFamily="34" charset="0"/>
                <a:cs typeface="Times New Roman" panose="02020603050405020304" pitchFamily="18" charset="0"/>
              </a:rPr>
            </a:br>
            <a:r>
              <a:rPr lang="en-US" sz="4900" b="1" dirty="0">
                <a:latin typeface="Aptos" panose="020B0004020202020204" pitchFamily="34" charset="0"/>
                <a:ea typeface="Aptos" panose="020B0004020202020204" pitchFamily="34" charset="0"/>
                <a:cs typeface="Times New Roman" panose="02020603050405020304" pitchFamily="18" charset="0"/>
              </a:rPr>
              <a:t>Evacuation</a:t>
            </a:r>
            <a:br>
              <a:rPr lang="en-US" sz="4900" b="1" dirty="0">
                <a:latin typeface="Aptos" panose="020B0004020202020204" pitchFamily="34" charset="0"/>
                <a:ea typeface="Aptos" panose="020B0004020202020204" pitchFamily="34" charset="0"/>
                <a:cs typeface="Times New Roman" panose="02020603050405020304" pitchFamily="18" charset="0"/>
              </a:rPr>
            </a:br>
            <a:r>
              <a:rPr lang="en-US" sz="4900" b="1" dirty="0">
                <a:effectLst/>
                <a:latin typeface="Aptos" panose="020B0004020202020204" pitchFamily="34" charset="0"/>
                <a:ea typeface="Aptos" panose="020B0004020202020204" pitchFamily="34" charset="0"/>
                <a:cs typeface="Times New Roman" panose="02020603050405020304" pitchFamily="18" charset="0"/>
              </a:rPr>
              <a:t>Resiliency</a:t>
            </a:r>
            <a:br>
              <a:rPr lang="en-US" sz="4900" b="1" dirty="0">
                <a:effectLst/>
                <a:latin typeface="Aptos" panose="020B0004020202020204" pitchFamily="34" charset="0"/>
                <a:ea typeface="Aptos" panose="020B0004020202020204" pitchFamily="34" charset="0"/>
                <a:cs typeface="Times New Roman" panose="02020603050405020304" pitchFamily="18" charset="0"/>
              </a:rPr>
            </a:br>
            <a:r>
              <a:rPr lang="en-US" sz="4900" b="1" dirty="0">
                <a:latin typeface="Aptos" panose="020B0004020202020204" pitchFamily="34" charset="0"/>
                <a:ea typeface="Aptos" panose="020B0004020202020204" pitchFamily="34" charset="0"/>
                <a:cs typeface="Times New Roman" panose="02020603050405020304" pitchFamily="18" charset="0"/>
              </a:rPr>
              <a:t>Preparedness</a:t>
            </a:r>
            <a:endParaRPr lang="en-US" sz="28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 Placeholder 3">
            <a:extLst>
              <a:ext uri="{FF2B5EF4-FFF2-40B4-BE49-F238E27FC236}">
                <a16:creationId xmlns:a16="http://schemas.microsoft.com/office/drawing/2014/main" id="{BE02D267-7BE2-4596-B469-BB4DC32CC0DB}"/>
              </a:ext>
            </a:extLst>
          </p:cNvPr>
          <p:cNvSpPr>
            <a:spLocks noGrp="1"/>
          </p:cNvSpPr>
          <p:nvPr>
            <p:ph type="body" sz="quarter" idx="16"/>
          </p:nvPr>
        </p:nvSpPr>
        <p:spPr/>
        <p:txBody>
          <a:bodyPr/>
          <a:lstStyle/>
          <a:p>
            <a:pPr marL="0" marR="0">
              <a:lnSpc>
                <a:spcPct val="107000"/>
              </a:lnSpc>
              <a:spcBef>
                <a:spcPts val="0"/>
              </a:spcBef>
              <a:spcAft>
                <a:spcPts val="800"/>
              </a:spcAft>
            </a:pPr>
            <a:r>
              <a:rPr lang="en-US" sz="2400" dirty="0">
                <a:effectLst/>
                <a:latin typeface="Aptos" panose="020B0004020202020204" pitchFamily="34" charset="0"/>
                <a:ea typeface="Aptos" panose="020B0004020202020204" pitchFamily="34" charset="0"/>
                <a:cs typeface="Times New Roman" panose="02020603050405020304" pitchFamily="18" charset="0"/>
              </a:rPr>
              <a:t>Greater Placerville Wildfire Evacuation Preparedness, Community Safety, and Resiliency Study</a:t>
            </a:r>
          </a:p>
        </p:txBody>
      </p:sp>
      <p:sp>
        <p:nvSpPr>
          <p:cNvPr id="2" name="Slide Number Placeholder 1">
            <a:extLst>
              <a:ext uri="{FF2B5EF4-FFF2-40B4-BE49-F238E27FC236}">
                <a16:creationId xmlns:a16="http://schemas.microsoft.com/office/drawing/2014/main" id="{11DBE06A-2C8A-44FA-9318-4BF6A8C3FFB2}"/>
              </a:ext>
            </a:extLst>
          </p:cNvPr>
          <p:cNvSpPr>
            <a:spLocks noGrp="1"/>
          </p:cNvSpPr>
          <p:nvPr>
            <p:ph type="sldNum" sz="quarter" idx="10"/>
          </p:nvPr>
        </p:nvSpPr>
        <p:spPr/>
        <p:txBody>
          <a:bodyPr/>
          <a:lstStyle/>
          <a:p>
            <a:fld id="{D495E168-DA5E-4888-8D8A-92B118324C14}" type="slidenum">
              <a:rPr lang="en-US" smtClean="0"/>
              <a:pPr/>
              <a:t>12</a:t>
            </a:fld>
            <a:endParaRPr lang="en-US" dirty="0"/>
          </a:p>
        </p:txBody>
      </p:sp>
      <p:pic>
        <p:nvPicPr>
          <p:cNvPr id="6" name="Picture 5" descr="A black and yellow logo&#10;&#10;Description automatically generated">
            <a:extLst>
              <a:ext uri="{FF2B5EF4-FFF2-40B4-BE49-F238E27FC236}">
                <a16:creationId xmlns:a16="http://schemas.microsoft.com/office/drawing/2014/main" id="{42DB1713-6EC0-D037-1208-F34AF2AD0F8D}"/>
              </a:ext>
            </a:extLst>
          </p:cNvPr>
          <p:cNvPicPr>
            <a:picLocks noChangeAspect="1"/>
          </p:cNvPicPr>
          <p:nvPr/>
        </p:nvPicPr>
        <p:blipFill>
          <a:blip r:embed="rId3"/>
          <a:stretch>
            <a:fillRect/>
          </a:stretch>
        </p:blipFill>
        <p:spPr>
          <a:xfrm>
            <a:off x="838199" y="5855103"/>
            <a:ext cx="2010889" cy="512259"/>
          </a:xfrm>
          <a:prstGeom prst="rect">
            <a:avLst/>
          </a:prstGeom>
        </p:spPr>
      </p:pic>
    </p:spTree>
    <p:extLst>
      <p:ext uri="{BB962C8B-B14F-4D97-AF65-F5344CB8AC3E}">
        <p14:creationId xmlns:p14="http://schemas.microsoft.com/office/powerpoint/2010/main" val="612177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674264-BCEC-4B65-BCCB-84112D3EC354}"/>
              </a:ext>
            </a:extLst>
          </p:cNvPr>
          <p:cNvSpPr>
            <a:spLocks noGrp="1"/>
          </p:cNvSpPr>
          <p:nvPr>
            <p:ph type="title"/>
          </p:nvPr>
        </p:nvSpPr>
        <p:spPr>
          <a:xfrm>
            <a:off x="585597" y="-480449"/>
            <a:ext cx="10796778" cy="1965856"/>
          </a:xfrm>
        </p:spPr>
        <p:txBody>
          <a:bodyPr>
            <a:normAutofit/>
          </a:bodyPr>
          <a:lstStyle/>
          <a:p>
            <a:pPr marL="0" marR="0">
              <a:lnSpc>
                <a:spcPct val="107000"/>
              </a:lnSpc>
              <a:spcBef>
                <a:spcPts val="0"/>
              </a:spcBef>
              <a:spcAft>
                <a:spcPts val="0"/>
              </a:spcAft>
            </a:pPr>
            <a:r>
              <a:rPr lang="en-US" sz="2800" b="1" dirty="0">
                <a:effectLst/>
                <a:latin typeface="Aptos" panose="020B0004020202020204" pitchFamily="34" charset="0"/>
                <a:ea typeface="Aptos" panose="020B0004020202020204" pitchFamily="34" charset="0"/>
                <a:cs typeface="Times New Roman" panose="02020603050405020304" pitchFamily="18" charset="0"/>
              </a:rPr>
              <a:t> </a:t>
            </a:r>
            <a:br>
              <a:rPr lang="en-US" sz="2800" dirty="0">
                <a:effectLst/>
                <a:latin typeface="Aptos" panose="020B0004020202020204" pitchFamily="34" charset="0"/>
                <a:ea typeface="Aptos" panose="020B0004020202020204" pitchFamily="34" charset="0"/>
                <a:cs typeface="Times New Roman" panose="02020603050405020304" pitchFamily="18" charset="0"/>
              </a:rPr>
            </a:br>
            <a:r>
              <a:rPr lang="en-US" sz="4000" b="1" dirty="0">
                <a:effectLst/>
                <a:latin typeface="Aptos" panose="020B0004020202020204" pitchFamily="34" charset="0"/>
                <a:ea typeface="Aptos" panose="020B0004020202020204" pitchFamily="34" charset="0"/>
                <a:cs typeface="Times New Roman" panose="02020603050405020304" pitchFamily="18" charset="0"/>
              </a:rPr>
              <a:t>Resiliency Evacuation Preparedness</a:t>
            </a:r>
            <a:endParaRPr lang="en-US" sz="28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 Placeholder 3">
            <a:extLst>
              <a:ext uri="{FF2B5EF4-FFF2-40B4-BE49-F238E27FC236}">
                <a16:creationId xmlns:a16="http://schemas.microsoft.com/office/drawing/2014/main" id="{BE02D267-7BE2-4596-B469-BB4DC32CC0DB}"/>
              </a:ext>
            </a:extLst>
          </p:cNvPr>
          <p:cNvSpPr>
            <a:spLocks noGrp="1"/>
          </p:cNvSpPr>
          <p:nvPr>
            <p:ph type="body" sz="quarter" idx="16"/>
          </p:nvPr>
        </p:nvSpPr>
        <p:spPr>
          <a:xfrm>
            <a:off x="3805142" y="1253172"/>
            <a:ext cx="4357688" cy="512259"/>
          </a:xfrm>
        </p:spPr>
        <p:txBody>
          <a:bodyPr/>
          <a:lstStyle/>
          <a:p>
            <a:pPr marL="0" marR="0">
              <a:lnSpc>
                <a:spcPct val="107000"/>
              </a:lnSpc>
              <a:spcBef>
                <a:spcPts val="0"/>
              </a:spcBef>
              <a:spcAft>
                <a:spcPts val="800"/>
              </a:spcAft>
            </a:pPr>
            <a:r>
              <a:rPr lang="en-US" sz="2400" b="1" dirty="0">
                <a:effectLst/>
                <a:latin typeface="Aptos" panose="020B0004020202020204" pitchFamily="34" charset="0"/>
                <a:ea typeface="Aptos" panose="020B0004020202020204" pitchFamily="34" charset="0"/>
                <a:cs typeface="Times New Roman" panose="02020603050405020304" pitchFamily="18" charset="0"/>
              </a:rPr>
              <a:t>US 50 Trip to Green Placerville</a:t>
            </a:r>
          </a:p>
        </p:txBody>
      </p:sp>
      <p:sp>
        <p:nvSpPr>
          <p:cNvPr id="2" name="Slide Number Placeholder 1">
            <a:extLst>
              <a:ext uri="{FF2B5EF4-FFF2-40B4-BE49-F238E27FC236}">
                <a16:creationId xmlns:a16="http://schemas.microsoft.com/office/drawing/2014/main" id="{11DBE06A-2C8A-44FA-9318-4BF6A8C3FFB2}"/>
              </a:ext>
            </a:extLst>
          </p:cNvPr>
          <p:cNvSpPr>
            <a:spLocks noGrp="1"/>
          </p:cNvSpPr>
          <p:nvPr>
            <p:ph type="sldNum" sz="quarter" idx="10"/>
          </p:nvPr>
        </p:nvSpPr>
        <p:spPr/>
        <p:txBody>
          <a:bodyPr/>
          <a:lstStyle/>
          <a:p>
            <a:fld id="{D495E168-DA5E-4888-8D8A-92B118324C14}" type="slidenum">
              <a:rPr lang="en-US" smtClean="0"/>
              <a:pPr/>
              <a:t>13</a:t>
            </a:fld>
            <a:endParaRPr lang="en-US" dirty="0"/>
          </a:p>
        </p:txBody>
      </p:sp>
      <p:pic>
        <p:nvPicPr>
          <p:cNvPr id="6" name="Picture 5" descr="A black and yellow logo&#10;&#10;Description automatically generated">
            <a:extLst>
              <a:ext uri="{FF2B5EF4-FFF2-40B4-BE49-F238E27FC236}">
                <a16:creationId xmlns:a16="http://schemas.microsoft.com/office/drawing/2014/main" id="{42DB1713-6EC0-D037-1208-F34AF2AD0F8D}"/>
              </a:ext>
            </a:extLst>
          </p:cNvPr>
          <p:cNvPicPr>
            <a:picLocks noChangeAspect="1"/>
          </p:cNvPicPr>
          <p:nvPr/>
        </p:nvPicPr>
        <p:blipFill>
          <a:blip r:embed="rId3"/>
          <a:stretch>
            <a:fillRect/>
          </a:stretch>
        </p:blipFill>
        <p:spPr>
          <a:xfrm>
            <a:off x="838199" y="5855103"/>
            <a:ext cx="2010889" cy="512259"/>
          </a:xfrm>
          <a:prstGeom prst="rect">
            <a:avLst/>
          </a:prstGeom>
        </p:spPr>
      </p:pic>
      <p:pic>
        <p:nvPicPr>
          <p:cNvPr id="3" name="Picture 2" descr="A screenshot of a video game&#10;&#10;Description automatically generated">
            <a:extLst>
              <a:ext uri="{FF2B5EF4-FFF2-40B4-BE49-F238E27FC236}">
                <a16:creationId xmlns:a16="http://schemas.microsoft.com/office/drawing/2014/main" id="{A0178D12-88C3-8EF4-DD99-34E835742B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780" y="1843088"/>
            <a:ext cx="11836440" cy="3311927"/>
          </a:xfrm>
          <a:prstGeom prst="rect">
            <a:avLst/>
          </a:prstGeom>
        </p:spPr>
      </p:pic>
    </p:spTree>
    <p:extLst>
      <p:ext uri="{BB962C8B-B14F-4D97-AF65-F5344CB8AC3E}">
        <p14:creationId xmlns:p14="http://schemas.microsoft.com/office/powerpoint/2010/main" val="4122733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C77C5D-1541-4D4C-8CD9-E4CB2D74FBB4}"/>
              </a:ext>
            </a:extLst>
          </p:cNvPr>
          <p:cNvSpPr>
            <a:spLocks noGrp="1"/>
          </p:cNvSpPr>
          <p:nvPr>
            <p:ph type="title"/>
          </p:nvPr>
        </p:nvSpPr>
        <p:spPr>
          <a:xfrm>
            <a:off x="153360" y="96257"/>
            <a:ext cx="12038639" cy="1451577"/>
          </a:xfrm>
          <a:solidFill>
            <a:schemeClr val="accent1">
              <a:alpha val="28000"/>
            </a:schemeClr>
          </a:solidFill>
        </p:spPr>
        <p:txBody>
          <a:bodyPr>
            <a:normAutofit/>
          </a:bodyPr>
          <a:lstStyle/>
          <a:p>
            <a:pPr marL="0" marR="0">
              <a:lnSpc>
                <a:spcPct val="107000"/>
              </a:lnSpc>
              <a:spcBef>
                <a:spcPts val="0"/>
              </a:spcBef>
              <a:spcAft>
                <a:spcPts val="800"/>
              </a:spcAft>
            </a:pPr>
            <a:r>
              <a:rPr lang="en-US" sz="4000" b="1"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Equity/Environmental Justice/Justice 40</a:t>
            </a:r>
            <a:endParaRPr lang="en-US" sz="4000" dirty="0">
              <a:solidFill>
                <a:schemeClr val="bg2"/>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Subtitle 2">
            <a:extLst>
              <a:ext uri="{FF2B5EF4-FFF2-40B4-BE49-F238E27FC236}">
                <a16:creationId xmlns:a16="http://schemas.microsoft.com/office/drawing/2014/main" id="{3897C237-80F8-33F2-871E-16C6B987468B}"/>
              </a:ext>
            </a:extLst>
          </p:cNvPr>
          <p:cNvSpPr>
            <a:spLocks noGrp="1"/>
          </p:cNvSpPr>
          <p:nvPr>
            <p:ph type="subTitle" idx="1"/>
          </p:nvPr>
        </p:nvSpPr>
        <p:spPr>
          <a:xfrm>
            <a:off x="142124" y="4347093"/>
            <a:ext cx="4496552" cy="1367907"/>
          </a:xfrm>
          <a:solidFill>
            <a:schemeClr val="accent1">
              <a:alpha val="54000"/>
            </a:schemeClr>
          </a:solidFill>
        </p:spPr>
        <p:txBody>
          <a:bodyPr/>
          <a:lstStyle/>
          <a:p>
            <a:pPr algn="l"/>
            <a:r>
              <a:rPr lang="en-US" sz="2800" dirty="0"/>
              <a:t>Next Generation </a:t>
            </a:r>
            <a:br>
              <a:rPr lang="en-US" sz="2800" dirty="0"/>
            </a:br>
            <a:r>
              <a:rPr lang="en-US" sz="2800" dirty="0"/>
              <a:t>Transportation Investments</a:t>
            </a:r>
            <a:br>
              <a:rPr lang="en-US" sz="2800" dirty="0"/>
            </a:br>
            <a:r>
              <a:rPr lang="en-US" sz="2800" dirty="0"/>
              <a:t> Strategy</a:t>
            </a:r>
          </a:p>
        </p:txBody>
      </p:sp>
      <p:sp>
        <p:nvSpPr>
          <p:cNvPr id="2" name="Slide Number Placeholder 1">
            <a:extLst>
              <a:ext uri="{FF2B5EF4-FFF2-40B4-BE49-F238E27FC236}">
                <a16:creationId xmlns:a16="http://schemas.microsoft.com/office/drawing/2014/main" id="{95F1F869-7372-4C01-A626-993295149E3E}"/>
              </a:ext>
            </a:extLst>
          </p:cNvPr>
          <p:cNvSpPr>
            <a:spLocks noGrp="1"/>
          </p:cNvSpPr>
          <p:nvPr>
            <p:ph type="sldNum" sz="quarter" idx="4294967295"/>
          </p:nvPr>
        </p:nvSpPr>
        <p:spPr>
          <a:xfrm>
            <a:off x="0" y="6118225"/>
            <a:ext cx="549275" cy="365125"/>
          </a:xfrm>
        </p:spPr>
        <p:txBody>
          <a:bodyPr/>
          <a:lstStyle/>
          <a:p>
            <a:fld id="{D495E168-DA5E-4888-8D8A-92B118324C14}" type="slidenum">
              <a:rPr lang="en-US" smtClean="0"/>
              <a:pPr/>
              <a:t>14</a:t>
            </a:fld>
            <a:endParaRPr lang="en-US" dirty="0"/>
          </a:p>
        </p:txBody>
      </p:sp>
      <p:pic>
        <p:nvPicPr>
          <p:cNvPr id="6" name="Picture 5" descr="A black and yellow logo&#10;&#10;Description automatically generated">
            <a:extLst>
              <a:ext uri="{FF2B5EF4-FFF2-40B4-BE49-F238E27FC236}">
                <a16:creationId xmlns:a16="http://schemas.microsoft.com/office/drawing/2014/main" id="{28573EF6-F9C5-559D-DE33-28394CCC5655}"/>
              </a:ext>
            </a:extLst>
          </p:cNvPr>
          <p:cNvPicPr>
            <a:picLocks noChangeAspect="1"/>
          </p:cNvPicPr>
          <p:nvPr/>
        </p:nvPicPr>
        <p:blipFill>
          <a:blip r:embed="rId3"/>
          <a:stretch>
            <a:fillRect/>
          </a:stretch>
        </p:blipFill>
        <p:spPr>
          <a:xfrm>
            <a:off x="838199" y="5855103"/>
            <a:ext cx="2010889" cy="512259"/>
          </a:xfrm>
          <a:prstGeom prst="rect">
            <a:avLst/>
          </a:prstGeom>
        </p:spPr>
      </p:pic>
      <p:pic>
        <p:nvPicPr>
          <p:cNvPr id="8" name="Picture 7" descr="A screenshot of a computer screen&#10;&#10;Description automatically generated">
            <a:extLst>
              <a:ext uri="{FF2B5EF4-FFF2-40B4-BE49-F238E27FC236}">
                <a16:creationId xmlns:a16="http://schemas.microsoft.com/office/drawing/2014/main" id="{53E7668B-82B7-05EF-31DB-58C304938EA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089" t="11669" r="13282" b="7766"/>
          <a:stretch/>
        </p:blipFill>
        <p:spPr bwMode="auto">
          <a:xfrm>
            <a:off x="7024920" y="3519132"/>
            <a:ext cx="4928956" cy="3081694"/>
          </a:xfrm>
          <a:prstGeom prst="rect">
            <a:avLst/>
          </a:prstGeom>
          <a:ln w="12700">
            <a:solidFill>
              <a:schemeClr val="accent4"/>
            </a:solidFill>
          </a:ln>
          <a:extLst>
            <a:ext uri="{53640926-AAD7-44D8-BBD7-CCE9431645EC}">
              <a14:shadowObscured xmlns:a14="http://schemas.microsoft.com/office/drawing/2010/main"/>
            </a:ext>
          </a:extLst>
        </p:spPr>
      </p:pic>
      <p:pic>
        <p:nvPicPr>
          <p:cNvPr id="9" name="Picture 8" descr="A screenshot of a computer screen&#10;&#10;Description automatically generated">
            <a:extLst>
              <a:ext uri="{FF2B5EF4-FFF2-40B4-BE49-F238E27FC236}">
                <a16:creationId xmlns:a16="http://schemas.microsoft.com/office/drawing/2014/main" id="{5AD22436-58D5-92BA-CB10-E44B1FF098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491" t="11030" r="12587" b="7613"/>
          <a:stretch/>
        </p:blipFill>
        <p:spPr bwMode="auto">
          <a:xfrm>
            <a:off x="153360" y="1533356"/>
            <a:ext cx="4334343" cy="2674962"/>
          </a:xfrm>
          <a:prstGeom prst="rect">
            <a:avLst/>
          </a:prstGeom>
          <a:ln w="12700">
            <a:solidFill>
              <a:schemeClr val="accent4"/>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43905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7CBD36-E928-427F-BCF4-3FF2B77D4C0D}"/>
              </a:ext>
            </a:extLst>
          </p:cNvPr>
          <p:cNvSpPr>
            <a:spLocks noGrp="1"/>
          </p:cNvSpPr>
          <p:nvPr>
            <p:ph type="sldNum" sz="quarter" idx="10"/>
          </p:nvPr>
        </p:nvSpPr>
        <p:spPr/>
        <p:txBody>
          <a:bodyPr/>
          <a:lstStyle/>
          <a:p>
            <a:fld id="{D495E168-DA5E-4888-8D8A-92B118324C14}" type="slidenum">
              <a:rPr lang="en-US" smtClean="0"/>
              <a:pPr/>
              <a:t>15</a:t>
            </a:fld>
            <a:endParaRPr lang="en-US"/>
          </a:p>
        </p:txBody>
      </p:sp>
      <p:sp>
        <p:nvSpPr>
          <p:cNvPr id="2" name="Title 1">
            <a:extLst>
              <a:ext uri="{FF2B5EF4-FFF2-40B4-BE49-F238E27FC236}">
                <a16:creationId xmlns:a16="http://schemas.microsoft.com/office/drawing/2014/main" id="{F48B51AE-252F-4958-A1E9-67C57179FF35}"/>
              </a:ext>
            </a:extLst>
          </p:cNvPr>
          <p:cNvSpPr>
            <a:spLocks noGrp="1"/>
          </p:cNvSpPr>
          <p:nvPr>
            <p:ph type="title"/>
          </p:nvPr>
        </p:nvSpPr>
        <p:spPr>
          <a:xfrm>
            <a:off x="838200" y="30408"/>
            <a:ext cx="10515600" cy="1325563"/>
          </a:xfrm>
        </p:spPr>
        <p:txBody>
          <a:bodyPr>
            <a:normAutofit/>
          </a:bodyPr>
          <a:lstStyle/>
          <a:p>
            <a:pPr marL="0" marR="0">
              <a:lnSpc>
                <a:spcPct val="107000"/>
              </a:lnSpc>
              <a:spcBef>
                <a:spcPts val="0"/>
              </a:spcBef>
              <a:spcAft>
                <a:spcPts val="0"/>
              </a:spcAft>
            </a:pPr>
            <a:r>
              <a:rPr lang="en-US" sz="2000" b="1" dirty="0">
                <a:effectLst/>
                <a:latin typeface="Aptos" panose="020B0004020202020204" pitchFamily="34" charset="0"/>
                <a:ea typeface="Aptos" panose="020B0004020202020204" pitchFamily="34" charset="0"/>
                <a:cs typeface="Times New Roman" panose="02020603050405020304" pitchFamily="18" charset="0"/>
              </a:rPr>
              <a:t> </a:t>
            </a:r>
            <a:br>
              <a:rPr lang="en-US" sz="3600" dirty="0">
                <a:effectLst/>
                <a:latin typeface="Aptos" panose="020B0004020202020204" pitchFamily="34" charset="0"/>
                <a:ea typeface="Aptos" panose="020B0004020202020204" pitchFamily="34" charset="0"/>
                <a:cs typeface="Times New Roman" panose="02020603050405020304" pitchFamily="18" charset="0"/>
              </a:rPr>
            </a:br>
            <a:r>
              <a:rPr lang="en-US" sz="3600" b="1" dirty="0">
                <a:effectLst/>
                <a:latin typeface="Aptos" panose="020B0004020202020204" pitchFamily="34" charset="0"/>
                <a:ea typeface="Aptos" panose="020B0004020202020204" pitchFamily="34" charset="0"/>
                <a:cs typeface="Times New Roman" panose="02020603050405020304" pitchFamily="18" charset="0"/>
              </a:rPr>
              <a:t>EL DORADO COUNTY SOCIOECONOMIC DATA</a:t>
            </a:r>
            <a:endParaRPr lang="en-US" sz="20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Media Placeholder 3">
            <a:extLst>
              <a:ext uri="{FF2B5EF4-FFF2-40B4-BE49-F238E27FC236}">
                <a16:creationId xmlns:a16="http://schemas.microsoft.com/office/drawing/2014/main" id="{FE22B530-1519-3243-FFA5-15F15FF1D08A}"/>
              </a:ext>
            </a:extLst>
          </p:cNvPr>
          <p:cNvSpPr>
            <a:spLocks noGrp="1"/>
          </p:cNvSpPr>
          <p:nvPr>
            <p:ph type="media" sz="quarter" idx="17"/>
          </p:nvPr>
        </p:nvSpPr>
        <p:spPr>
          <a:xfrm>
            <a:off x="943497" y="1551212"/>
            <a:ext cx="9400032" cy="4215384"/>
          </a:xfrm>
        </p:spPr>
        <p:txBody>
          <a:bodyPr/>
          <a:lstStyle/>
          <a:p>
            <a:endParaRPr lang="en-US"/>
          </a:p>
        </p:txBody>
      </p:sp>
      <p:pic>
        <p:nvPicPr>
          <p:cNvPr id="7" name="Picture 6" descr="A black and yellow logo&#10;&#10;Description automatically generated">
            <a:extLst>
              <a:ext uri="{FF2B5EF4-FFF2-40B4-BE49-F238E27FC236}">
                <a16:creationId xmlns:a16="http://schemas.microsoft.com/office/drawing/2014/main" id="{D9E4AF27-F41A-3103-3CBA-5553E1620419}"/>
              </a:ext>
            </a:extLst>
          </p:cNvPr>
          <p:cNvPicPr>
            <a:picLocks noChangeAspect="1"/>
          </p:cNvPicPr>
          <p:nvPr/>
        </p:nvPicPr>
        <p:blipFill>
          <a:blip r:embed="rId2"/>
          <a:stretch>
            <a:fillRect/>
          </a:stretch>
        </p:blipFill>
        <p:spPr>
          <a:xfrm>
            <a:off x="838199" y="5855103"/>
            <a:ext cx="2010889" cy="512259"/>
          </a:xfrm>
          <a:prstGeom prst="rect">
            <a:avLst/>
          </a:prstGeom>
        </p:spPr>
      </p:pic>
      <p:pic>
        <p:nvPicPr>
          <p:cNvPr id="8" name="Picture 7">
            <a:extLst>
              <a:ext uri="{FF2B5EF4-FFF2-40B4-BE49-F238E27FC236}">
                <a16:creationId xmlns:a16="http://schemas.microsoft.com/office/drawing/2014/main" id="{14950B2C-E049-E8FE-2535-9EB8DA4A5642}"/>
              </a:ext>
            </a:extLst>
          </p:cNvPr>
          <p:cNvPicPr>
            <a:picLocks noChangeAspect="1"/>
          </p:cNvPicPr>
          <p:nvPr/>
        </p:nvPicPr>
        <p:blipFill rotWithShape="1">
          <a:blip r:embed="rId3">
            <a:extLst>
              <a:ext uri="{28A0092B-C50C-407E-A947-70E740481C1C}">
                <a14:useLocalDpi xmlns:a14="http://schemas.microsoft.com/office/drawing/2010/main" val="0"/>
              </a:ext>
            </a:extLst>
          </a:blip>
          <a:srcRect l="28660" r="-1838" b="12990"/>
          <a:stretch/>
        </p:blipFill>
        <p:spPr>
          <a:xfrm>
            <a:off x="3948450" y="1627665"/>
            <a:ext cx="7847763" cy="4062477"/>
          </a:xfrm>
          <a:prstGeom prst="rect">
            <a:avLst/>
          </a:prstGeom>
        </p:spPr>
      </p:pic>
      <p:sp>
        <p:nvSpPr>
          <p:cNvPr id="5" name="TextBox 4">
            <a:extLst>
              <a:ext uri="{FF2B5EF4-FFF2-40B4-BE49-F238E27FC236}">
                <a16:creationId xmlns:a16="http://schemas.microsoft.com/office/drawing/2014/main" id="{9E6D9C1E-FF8D-C3BD-8F40-E3FB5ADD5001}"/>
              </a:ext>
            </a:extLst>
          </p:cNvPr>
          <p:cNvSpPr txBox="1"/>
          <p:nvPr/>
        </p:nvSpPr>
        <p:spPr>
          <a:xfrm>
            <a:off x="1275883" y="1704119"/>
            <a:ext cx="2585279" cy="2485552"/>
          </a:xfrm>
          <a:prstGeom prst="rect">
            <a:avLst/>
          </a:prstGeom>
          <a:noFill/>
        </p:spPr>
        <p:txBody>
          <a:bodyPr wrap="square" rtlCol="0">
            <a:spAutoFit/>
          </a:bodyPr>
          <a:lstStyle/>
          <a:p>
            <a:pPr marL="0" marR="0">
              <a:lnSpc>
                <a:spcPct val="107000"/>
              </a:lnSpc>
              <a:spcBef>
                <a:spcPts val="0"/>
              </a:spcBef>
              <a:spcAft>
                <a:spcPts val="800"/>
              </a:spcAft>
            </a:pPr>
            <a:r>
              <a:rPr lang="en-US" sz="2000" b="1" i="1" u="sng"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Median Income</a:t>
            </a:r>
            <a:endParaRPr lang="en-US" sz="2000" b="1" u="sng"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b="1" dirty="0">
                <a:solidFill>
                  <a:schemeClr val="bg2"/>
                </a:solidFill>
                <a:effectLst/>
                <a:latin typeface="Calibri" panose="020F0502020204030204" pitchFamily="34" charset="0"/>
                <a:ea typeface="Calibri" panose="020F0502020204030204" pitchFamily="34" charset="0"/>
                <a:cs typeface="Calibri" panose="020F0502020204030204" pitchFamily="34" charset="0"/>
              </a:rPr>
              <a:t>Differences in median income by race/ethnicity faring significantly worse than the County overall).</a:t>
            </a:r>
          </a:p>
        </p:txBody>
      </p:sp>
    </p:spTree>
    <p:extLst>
      <p:ext uri="{BB962C8B-B14F-4D97-AF65-F5344CB8AC3E}">
        <p14:creationId xmlns:p14="http://schemas.microsoft.com/office/powerpoint/2010/main" val="7156585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B51AE-252F-4958-A1E9-67C57179FF35}"/>
              </a:ext>
            </a:extLst>
          </p:cNvPr>
          <p:cNvSpPr>
            <a:spLocks noGrp="1"/>
          </p:cNvSpPr>
          <p:nvPr>
            <p:ph type="title"/>
          </p:nvPr>
        </p:nvSpPr>
        <p:spPr>
          <a:xfrm>
            <a:off x="775614" y="533994"/>
            <a:ext cx="5320386" cy="782638"/>
          </a:xfrm>
        </p:spPr>
        <p:txBody>
          <a:bodyPr>
            <a:normAutofit fontScale="90000"/>
          </a:bodyPr>
          <a:lstStyle/>
          <a:p>
            <a:pPr marL="0" marR="0">
              <a:lnSpc>
                <a:spcPct val="107000"/>
              </a:lnSpc>
              <a:spcBef>
                <a:spcPts val="0"/>
              </a:spcBef>
              <a:spcAft>
                <a:spcPts val="0"/>
              </a:spcAft>
            </a:pPr>
            <a:r>
              <a:rPr lang="en-US" sz="2000" b="1">
                <a:effectLst/>
                <a:latin typeface="Aptos" panose="020B0004020202020204" pitchFamily="34" charset="0"/>
                <a:ea typeface="Aptos" panose="020B0004020202020204" pitchFamily="34" charset="0"/>
                <a:cs typeface="Times New Roman" panose="02020603050405020304" pitchFamily="18" charset="0"/>
              </a:rPr>
              <a:t> </a:t>
            </a:r>
            <a:br>
              <a:rPr lang="en-US" sz="3600">
                <a:effectLst/>
                <a:latin typeface="Aptos" panose="020B0004020202020204" pitchFamily="34" charset="0"/>
                <a:ea typeface="Aptos" panose="020B0004020202020204" pitchFamily="34" charset="0"/>
                <a:cs typeface="Times New Roman" panose="02020603050405020304" pitchFamily="18" charset="0"/>
              </a:rPr>
            </a:br>
            <a:r>
              <a:rPr lang="en-US" sz="3600" b="1">
                <a:effectLst/>
                <a:latin typeface="Aptos" panose="020B0004020202020204" pitchFamily="34" charset="0"/>
                <a:ea typeface="Aptos" panose="020B0004020202020204" pitchFamily="34" charset="0"/>
                <a:cs typeface="Times New Roman" panose="02020603050405020304" pitchFamily="18" charset="0"/>
              </a:rPr>
              <a:t>DEMOGRAPHICS</a:t>
            </a:r>
            <a:endParaRPr lang="en-US" sz="200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id="{235F389B-861B-485A-AD81-A9172882D97D}"/>
              </a:ext>
            </a:extLst>
          </p:cNvPr>
          <p:cNvSpPr>
            <a:spLocks noGrp="1"/>
          </p:cNvSpPr>
          <p:nvPr>
            <p:ph type="body" sz="quarter" idx="13"/>
          </p:nvPr>
        </p:nvSpPr>
        <p:spPr>
          <a:xfrm>
            <a:off x="359072" y="2060240"/>
            <a:ext cx="5529474" cy="1368760"/>
          </a:xfrm>
        </p:spPr>
        <p:txBody>
          <a:bodyPr>
            <a:normAutofit/>
          </a:bodyPr>
          <a:lstStyle/>
          <a:p>
            <a:r>
              <a:rPr lang="en-US" sz="2800" dirty="0"/>
              <a:t>Population Projections - SACOG</a:t>
            </a:r>
          </a:p>
          <a:p>
            <a:r>
              <a:rPr lang="en-US" sz="2000" dirty="0"/>
              <a:t>SACOG 2024 MTP/SCS Draft Growth Allocation</a:t>
            </a:r>
          </a:p>
          <a:p>
            <a:r>
              <a:rPr lang="en-US" sz="2000" dirty="0"/>
              <a:t>El Dorado County (excludes Tahoe Basin)</a:t>
            </a:r>
          </a:p>
        </p:txBody>
      </p:sp>
      <p:sp>
        <p:nvSpPr>
          <p:cNvPr id="6" name="Text Placeholder 5">
            <a:extLst>
              <a:ext uri="{FF2B5EF4-FFF2-40B4-BE49-F238E27FC236}">
                <a16:creationId xmlns:a16="http://schemas.microsoft.com/office/drawing/2014/main" id="{A1FE0C33-CECE-4322-A29C-AEA87CDB13E3}"/>
              </a:ext>
            </a:extLst>
          </p:cNvPr>
          <p:cNvSpPr>
            <a:spLocks noGrp="1"/>
          </p:cNvSpPr>
          <p:nvPr>
            <p:ph type="body" sz="quarter" idx="15"/>
          </p:nvPr>
        </p:nvSpPr>
        <p:spPr>
          <a:xfrm>
            <a:off x="5559552" y="573024"/>
            <a:ext cx="6273376" cy="5794338"/>
          </a:xfrm>
          <a:solidFill>
            <a:schemeClr val="accent1">
              <a:alpha val="75000"/>
            </a:schemeClr>
          </a:solidFill>
        </p:spPr>
        <p:txBody>
          <a:bodyPr>
            <a:normAutofit/>
          </a:bodyPr>
          <a:lstStyle/>
          <a:p>
            <a:endParaRPr lang="en-US"/>
          </a:p>
          <a:p>
            <a:endParaRPr lang="en-US"/>
          </a:p>
        </p:txBody>
      </p:sp>
      <p:sp>
        <p:nvSpPr>
          <p:cNvPr id="3" name="Slide Number Placeholder 2">
            <a:extLst>
              <a:ext uri="{FF2B5EF4-FFF2-40B4-BE49-F238E27FC236}">
                <a16:creationId xmlns:a16="http://schemas.microsoft.com/office/drawing/2014/main" id="{077CBD36-E928-427F-BCF4-3FF2B77D4C0D}"/>
              </a:ext>
            </a:extLst>
          </p:cNvPr>
          <p:cNvSpPr>
            <a:spLocks noGrp="1"/>
          </p:cNvSpPr>
          <p:nvPr>
            <p:ph type="sldNum" sz="quarter" idx="10"/>
          </p:nvPr>
        </p:nvSpPr>
        <p:spPr/>
        <p:txBody>
          <a:bodyPr/>
          <a:lstStyle/>
          <a:p>
            <a:fld id="{D495E168-DA5E-4888-8D8A-92B118324C14}" type="slidenum">
              <a:rPr lang="en-US" smtClean="0"/>
              <a:pPr/>
              <a:t>16</a:t>
            </a:fld>
            <a:endParaRPr lang="en-US"/>
          </a:p>
        </p:txBody>
      </p:sp>
      <p:pic>
        <p:nvPicPr>
          <p:cNvPr id="7" name="Picture 6" descr="A black and yellow logo&#10;&#10;Description automatically generated">
            <a:extLst>
              <a:ext uri="{FF2B5EF4-FFF2-40B4-BE49-F238E27FC236}">
                <a16:creationId xmlns:a16="http://schemas.microsoft.com/office/drawing/2014/main" id="{D9E4AF27-F41A-3103-3CBA-5553E1620419}"/>
              </a:ext>
            </a:extLst>
          </p:cNvPr>
          <p:cNvPicPr>
            <a:picLocks noChangeAspect="1"/>
          </p:cNvPicPr>
          <p:nvPr/>
        </p:nvPicPr>
        <p:blipFill>
          <a:blip r:embed="rId3"/>
          <a:stretch>
            <a:fillRect/>
          </a:stretch>
        </p:blipFill>
        <p:spPr>
          <a:xfrm>
            <a:off x="838199" y="5855103"/>
            <a:ext cx="2010889" cy="512259"/>
          </a:xfrm>
          <a:prstGeom prst="rect">
            <a:avLst/>
          </a:prstGeom>
        </p:spPr>
      </p:pic>
      <p:graphicFrame>
        <p:nvGraphicFramePr>
          <p:cNvPr id="4" name="Chart 3">
            <a:extLst>
              <a:ext uri="{FF2B5EF4-FFF2-40B4-BE49-F238E27FC236}">
                <a16:creationId xmlns:a16="http://schemas.microsoft.com/office/drawing/2014/main" id="{9FBC8BE2-E407-DF10-A1C2-D72AF96DE3E3}"/>
              </a:ext>
            </a:extLst>
          </p:cNvPr>
          <p:cNvGraphicFramePr/>
          <p:nvPr/>
        </p:nvGraphicFramePr>
        <p:xfrm>
          <a:off x="5821278" y="932873"/>
          <a:ext cx="5834567" cy="492223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850854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B51AE-252F-4958-A1E9-67C57179FF35}"/>
              </a:ext>
            </a:extLst>
          </p:cNvPr>
          <p:cNvSpPr>
            <a:spLocks noGrp="1"/>
          </p:cNvSpPr>
          <p:nvPr>
            <p:ph type="title"/>
          </p:nvPr>
        </p:nvSpPr>
        <p:spPr>
          <a:xfrm>
            <a:off x="775614" y="533994"/>
            <a:ext cx="5320386" cy="782638"/>
          </a:xfrm>
        </p:spPr>
        <p:txBody>
          <a:bodyPr>
            <a:normAutofit fontScale="90000"/>
          </a:bodyPr>
          <a:lstStyle/>
          <a:p>
            <a:pPr marL="0" marR="0">
              <a:lnSpc>
                <a:spcPct val="107000"/>
              </a:lnSpc>
              <a:spcBef>
                <a:spcPts val="0"/>
              </a:spcBef>
              <a:spcAft>
                <a:spcPts val="0"/>
              </a:spcAft>
            </a:pPr>
            <a:r>
              <a:rPr lang="en-US" sz="2000" b="1" dirty="0">
                <a:effectLst/>
                <a:latin typeface="Aptos" panose="020B0004020202020204" pitchFamily="34" charset="0"/>
                <a:ea typeface="Aptos" panose="020B0004020202020204" pitchFamily="34" charset="0"/>
                <a:cs typeface="Times New Roman" panose="02020603050405020304" pitchFamily="18" charset="0"/>
              </a:rPr>
              <a:t> </a:t>
            </a:r>
            <a:br>
              <a:rPr lang="en-US" sz="3600" dirty="0">
                <a:effectLst/>
                <a:latin typeface="Aptos" panose="020B0004020202020204" pitchFamily="34" charset="0"/>
                <a:ea typeface="Aptos" panose="020B0004020202020204" pitchFamily="34" charset="0"/>
                <a:cs typeface="Times New Roman" panose="02020603050405020304" pitchFamily="18" charset="0"/>
              </a:rPr>
            </a:br>
            <a:r>
              <a:rPr lang="en-US" sz="4000" b="1" dirty="0">
                <a:effectLst/>
                <a:latin typeface="Aptos" panose="020B0004020202020204" pitchFamily="34" charset="0"/>
                <a:ea typeface="Aptos" panose="020B0004020202020204" pitchFamily="34" charset="0"/>
                <a:cs typeface="Times New Roman" panose="02020603050405020304" pitchFamily="18" charset="0"/>
              </a:rPr>
              <a:t>DEMOGRAPHICS</a:t>
            </a:r>
            <a:endParaRPr lang="en-US" sz="20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id="{235F389B-861B-485A-AD81-A9172882D97D}"/>
              </a:ext>
            </a:extLst>
          </p:cNvPr>
          <p:cNvSpPr>
            <a:spLocks noGrp="1"/>
          </p:cNvSpPr>
          <p:nvPr>
            <p:ph type="body" sz="quarter" idx="13"/>
          </p:nvPr>
        </p:nvSpPr>
        <p:spPr>
          <a:xfrm>
            <a:off x="291805" y="2060240"/>
            <a:ext cx="5529474" cy="1368760"/>
          </a:xfrm>
        </p:spPr>
        <p:txBody>
          <a:bodyPr>
            <a:normAutofit fontScale="92500"/>
          </a:bodyPr>
          <a:lstStyle/>
          <a:p>
            <a:r>
              <a:rPr lang="en-US" sz="2800" b="1" dirty="0"/>
              <a:t>Dwelling Unit Projections </a:t>
            </a:r>
            <a:r>
              <a:rPr lang="en-US" sz="2800" dirty="0"/>
              <a:t>- </a:t>
            </a:r>
          </a:p>
          <a:p>
            <a:r>
              <a:rPr lang="en-US" sz="2200" dirty="0"/>
              <a:t>SACOG 2024 MTP/SCS Draft Growth Allocation</a:t>
            </a:r>
          </a:p>
          <a:p>
            <a:r>
              <a:rPr lang="en-US" sz="2400" dirty="0"/>
              <a:t>El Dorado County (excludes Tahoe Basin)</a:t>
            </a:r>
          </a:p>
        </p:txBody>
      </p:sp>
      <p:sp>
        <p:nvSpPr>
          <p:cNvPr id="6" name="Text Placeholder 5">
            <a:extLst>
              <a:ext uri="{FF2B5EF4-FFF2-40B4-BE49-F238E27FC236}">
                <a16:creationId xmlns:a16="http://schemas.microsoft.com/office/drawing/2014/main" id="{A1FE0C33-CECE-4322-A29C-AEA87CDB13E3}"/>
              </a:ext>
            </a:extLst>
          </p:cNvPr>
          <p:cNvSpPr>
            <a:spLocks noGrp="1"/>
          </p:cNvSpPr>
          <p:nvPr>
            <p:ph type="body" sz="quarter" idx="15"/>
          </p:nvPr>
        </p:nvSpPr>
        <p:spPr>
          <a:xfrm>
            <a:off x="5663380" y="573024"/>
            <a:ext cx="6169547" cy="5698437"/>
          </a:xfrm>
          <a:solidFill>
            <a:schemeClr val="accent1">
              <a:alpha val="75000"/>
            </a:schemeClr>
          </a:solidFill>
        </p:spPr>
        <p:txBody>
          <a:bodyPr>
            <a:normAutofit/>
          </a:bodyPr>
          <a:lstStyle/>
          <a:p>
            <a:endParaRPr lang="en-US"/>
          </a:p>
          <a:p>
            <a:endParaRPr lang="en-US"/>
          </a:p>
        </p:txBody>
      </p:sp>
      <p:sp>
        <p:nvSpPr>
          <p:cNvPr id="3" name="Slide Number Placeholder 2">
            <a:extLst>
              <a:ext uri="{FF2B5EF4-FFF2-40B4-BE49-F238E27FC236}">
                <a16:creationId xmlns:a16="http://schemas.microsoft.com/office/drawing/2014/main" id="{077CBD36-E928-427F-BCF4-3FF2B77D4C0D}"/>
              </a:ext>
            </a:extLst>
          </p:cNvPr>
          <p:cNvSpPr>
            <a:spLocks noGrp="1"/>
          </p:cNvSpPr>
          <p:nvPr>
            <p:ph type="sldNum" sz="quarter" idx="10"/>
          </p:nvPr>
        </p:nvSpPr>
        <p:spPr/>
        <p:txBody>
          <a:bodyPr/>
          <a:lstStyle/>
          <a:p>
            <a:fld id="{D495E168-DA5E-4888-8D8A-92B118324C14}" type="slidenum">
              <a:rPr lang="en-US" smtClean="0"/>
              <a:pPr/>
              <a:t>17</a:t>
            </a:fld>
            <a:endParaRPr lang="en-US"/>
          </a:p>
        </p:txBody>
      </p:sp>
      <p:pic>
        <p:nvPicPr>
          <p:cNvPr id="7" name="Picture 6" descr="A black and yellow logo&#10;&#10;Description automatically generated">
            <a:extLst>
              <a:ext uri="{FF2B5EF4-FFF2-40B4-BE49-F238E27FC236}">
                <a16:creationId xmlns:a16="http://schemas.microsoft.com/office/drawing/2014/main" id="{D9E4AF27-F41A-3103-3CBA-5553E1620419}"/>
              </a:ext>
            </a:extLst>
          </p:cNvPr>
          <p:cNvPicPr>
            <a:picLocks noChangeAspect="1"/>
          </p:cNvPicPr>
          <p:nvPr/>
        </p:nvPicPr>
        <p:blipFill>
          <a:blip r:embed="rId3"/>
          <a:stretch>
            <a:fillRect/>
          </a:stretch>
        </p:blipFill>
        <p:spPr>
          <a:xfrm>
            <a:off x="838199" y="5855103"/>
            <a:ext cx="2010889" cy="512259"/>
          </a:xfrm>
          <a:prstGeom prst="rect">
            <a:avLst/>
          </a:prstGeom>
        </p:spPr>
      </p:pic>
      <p:graphicFrame>
        <p:nvGraphicFramePr>
          <p:cNvPr id="9" name="Chart 8">
            <a:extLst>
              <a:ext uri="{FF2B5EF4-FFF2-40B4-BE49-F238E27FC236}">
                <a16:creationId xmlns:a16="http://schemas.microsoft.com/office/drawing/2014/main" id="{FCA5ABC3-EE56-6763-1FA1-E093B755A4AA}"/>
              </a:ext>
            </a:extLst>
          </p:cNvPr>
          <p:cNvGraphicFramePr/>
          <p:nvPr/>
        </p:nvGraphicFramePr>
        <p:xfrm>
          <a:off x="5911272" y="1025236"/>
          <a:ext cx="5744573" cy="482986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16951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B51AE-252F-4958-A1E9-67C57179FF35}"/>
              </a:ext>
            </a:extLst>
          </p:cNvPr>
          <p:cNvSpPr>
            <a:spLocks noGrp="1"/>
          </p:cNvSpPr>
          <p:nvPr>
            <p:ph type="title"/>
          </p:nvPr>
        </p:nvSpPr>
        <p:spPr>
          <a:xfrm>
            <a:off x="775614" y="533994"/>
            <a:ext cx="5320386" cy="782638"/>
          </a:xfrm>
        </p:spPr>
        <p:txBody>
          <a:bodyPr>
            <a:normAutofit fontScale="90000"/>
          </a:bodyPr>
          <a:lstStyle/>
          <a:p>
            <a:pPr marL="0" marR="0">
              <a:lnSpc>
                <a:spcPct val="107000"/>
              </a:lnSpc>
              <a:spcBef>
                <a:spcPts val="0"/>
              </a:spcBef>
              <a:spcAft>
                <a:spcPts val="0"/>
              </a:spcAft>
            </a:pPr>
            <a:r>
              <a:rPr lang="en-US" sz="2000" b="1">
                <a:effectLst/>
                <a:latin typeface="Aptos" panose="020B0004020202020204" pitchFamily="34" charset="0"/>
                <a:ea typeface="Aptos" panose="020B0004020202020204" pitchFamily="34" charset="0"/>
                <a:cs typeface="Times New Roman" panose="02020603050405020304" pitchFamily="18" charset="0"/>
              </a:rPr>
              <a:t> </a:t>
            </a:r>
            <a:br>
              <a:rPr lang="en-US" sz="3600">
                <a:effectLst/>
                <a:latin typeface="Aptos" panose="020B0004020202020204" pitchFamily="34" charset="0"/>
                <a:ea typeface="Aptos" panose="020B0004020202020204" pitchFamily="34" charset="0"/>
                <a:cs typeface="Times New Roman" panose="02020603050405020304" pitchFamily="18" charset="0"/>
              </a:rPr>
            </a:br>
            <a:r>
              <a:rPr lang="en-US" sz="3600" b="1">
                <a:effectLst/>
                <a:latin typeface="Aptos" panose="020B0004020202020204" pitchFamily="34" charset="0"/>
                <a:ea typeface="Aptos" panose="020B0004020202020204" pitchFamily="34" charset="0"/>
                <a:cs typeface="Times New Roman" panose="02020603050405020304" pitchFamily="18" charset="0"/>
              </a:rPr>
              <a:t>DEMOGRAPHICS</a:t>
            </a:r>
            <a:endParaRPr lang="en-US" sz="200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id="{235F389B-861B-485A-AD81-A9172882D97D}"/>
              </a:ext>
            </a:extLst>
          </p:cNvPr>
          <p:cNvSpPr>
            <a:spLocks noGrp="1"/>
          </p:cNvSpPr>
          <p:nvPr>
            <p:ph type="body" sz="quarter" idx="13"/>
          </p:nvPr>
        </p:nvSpPr>
        <p:spPr>
          <a:xfrm>
            <a:off x="359072" y="2019135"/>
            <a:ext cx="5529474" cy="1599553"/>
          </a:xfrm>
        </p:spPr>
        <p:txBody>
          <a:bodyPr>
            <a:normAutofit/>
          </a:bodyPr>
          <a:lstStyle/>
          <a:p>
            <a:r>
              <a:rPr lang="en-US" sz="2400" b="1" dirty="0"/>
              <a:t>Employment Projections </a:t>
            </a:r>
            <a:r>
              <a:rPr lang="en-US" sz="2400" dirty="0"/>
              <a:t>- SACOG</a:t>
            </a:r>
          </a:p>
          <a:p>
            <a:r>
              <a:rPr lang="en-US" sz="2000" dirty="0"/>
              <a:t>SACOG 2024 MTP/SCS Draft Growth Allocation</a:t>
            </a:r>
          </a:p>
          <a:p>
            <a:r>
              <a:rPr lang="en-US" sz="2000" dirty="0"/>
              <a:t>El Dorado County (excludes Tahoe Basin)</a:t>
            </a:r>
          </a:p>
        </p:txBody>
      </p:sp>
      <p:sp>
        <p:nvSpPr>
          <p:cNvPr id="6" name="Text Placeholder 5">
            <a:extLst>
              <a:ext uri="{FF2B5EF4-FFF2-40B4-BE49-F238E27FC236}">
                <a16:creationId xmlns:a16="http://schemas.microsoft.com/office/drawing/2014/main" id="{A1FE0C33-CECE-4322-A29C-AEA87CDB13E3}"/>
              </a:ext>
            </a:extLst>
          </p:cNvPr>
          <p:cNvSpPr>
            <a:spLocks noGrp="1"/>
          </p:cNvSpPr>
          <p:nvPr>
            <p:ph type="body" sz="quarter" idx="15"/>
          </p:nvPr>
        </p:nvSpPr>
        <p:spPr>
          <a:xfrm>
            <a:off x="5559552" y="573024"/>
            <a:ext cx="6273376" cy="5794338"/>
          </a:xfrm>
          <a:solidFill>
            <a:schemeClr val="accent1">
              <a:alpha val="75000"/>
            </a:schemeClr>
          </a:solidFill>
        </p:spPr>
        <p:txBody>
          <a:bodyPr>
            <a:normAutofit/>
          </a:bodyPr>
          <a:lstStyle/>
          <a:p>
            <a:endParaRPr lang="en-US"/>
          </a:p>
          <a:p>
            <a:endParaRPr lang="en-US"/>
          </a:p>
        </p:txBody>
      </p:sp>
      <p:sp>
        <p:nvSpPr>
          <p:cNvPr id="3" name="Slide Number Placeholder 2">
            <a:extLst>
              <a:ext uri="{FF2B5EF4-FFF2-40B4-BE49-F238E27FC236}">
                <a16:creationId xmlns:a16="http://schemas.microsoft.com/office/drawing/2014/main" id="{077CBD36-E928-427F-BCF4-3FF2B77D4C0D}"/>
              </a:ext>
            </a:extLst>
          </p:cNvPr>
          <p:cNvSpPr>
            <a:spLocks noGrp="1"/>
          </p:cNvSpPr>
          <p:nvPr>
            <p:ph type="sldNum" sz="quarter" idx="10"/>
          </p:nvPr>
        </p:nvSpPr>
        <p:spPr/>
        <p:txBody>
          <a:bodyPr/>
          <a:lstStyle/>
          <a:p>
            <a:fld id="{D495E168-DA5E-4888-8D8A-92B118324C14}" type="slidenum">
              <a:rPr lang="en-US" smtClean="0"/>
              <a:pPr/>
              <a:t>18</a:t>
            </a:fld>
            <a:endParaRPr lang="en-US"/>
          </a:p>
        </p:txBody>
      </p:sp>
      <p:pic>
        <p:nvPicPr>
          <p:cNvPr id="7" name="Picture 6" descr="A black and yellow logo&#10;&#10;Description automatically generated">
            <a:extLst>
              <a:ext uri="{FF2B5EF4-FFF2-40B4-BE49-F238E27FC236}">
                <a16:creationId xmlns:a16="http://schemas.microsoft.com/office/drawing/2014/main" id="{D9E4AF27-F41A-3103-3CBA-5553E1620419}"/>
              </a:ext>
            </a:extLst>
          </p:cNvPr>
          <p:cNvPicPr>
            <a:picLocks noChangeAspect="1"/>
          </p:cNvPicPr>
          <p:nvPr/>
        </p:nvPicPr>
        <p:blipFill>
          <a:blip r:embed="rId3"/>
          <a:stretch>
            <a:fillRect/>
          </a:stretch>
        </p:blipFill>
        <p:spPr>
          <a:xfrm>
            <a:off x="838199" y="5855103"/>
            <a:ext cx="2010889" cy="512259"/>
          </a:xfrm>
          <a:prstGeom prst="rect">
            <a:avLst/>
          </a:prstGeom>
        </p:spPr>
      </p:pic>
      <p:graphicFrame>
        <p:nvGraphicFramePr>
          <p:cNvPr id="4" name="Chart 3">
            <a:extLst>
              <a:ext uri="{FF2B5EF4-FFF2-40B4-BE49-F238E27FC236}">
                <a16:creationId xmlns:a16="http://schemas.microsoft.com/office/drawing/2014/main" id="{6FD260E1-DD51-FD55-FAC0-620C5211B9D9}"/>
              </a:ext>
            </a:extLst>
          </p:cNvPr>
          <p:cNvGraphicFramePr/>
          <p:nvPr/>
        </p:nvGraphicFramePr>
        <p:xfrm>
          <a:off x="5892800" y="979055"/>
          <a:ext cx="5763046" cy="487604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34835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7CBD36-E928-427F-BCF4-3FF2B77D4C0D}"/>
              </a:ext>
            </a:extLst>
          </p:cNvPr>
          <p:cNvSpPr>
            <a:spLocks noGrp="1"/>
          </p:cNvSpPr>
          <p:nvPr>
            <p:ph type="sldNum" sz="quarter" idx="10"/>
          </p:nvPr>
        </p:nvSpPr>
        <p:spPr/>
        <p:txBody>
          <a:bodyPr/>
          <a:lstStyle/>
          <a:p>
            <a:fld id="{D495E168-DA5E-4888-8D8A-92B118324C14}" type="slidenum">
              <a:rPr lang="en-US" smtClean="0"/>
              <a:pPr/>
              <a:t>19</a:t>
            </a:fld>
            <a:endParaRPr lang="en-US"/>
          </a:p>
        </p:txBody>
      </p:sp>
      <p:sp>
        <p:nvSpPr>
          <p:cNvPr id="2" name="Title 1">
            <a:extLst>
              <a:ext uri="{FF2B5EF4-FFF2-40B4-BE49-F238E27FC236}">
                <a16:creationId xmlns:a16="http://schemas.microsoft.com/office/drawing/2014/main" id="{F48B51AE-252F-4958-A1E9-67C57179FF35}"/>
              </a:ext>
            </a:extLst>
          </p:cNvPr>
          <p:cNvSpPr>
            <a:spLocks noGrp="1"/>
          </p:cNvSpPr>
          <p:nvPr>
            <p:ph type="title"/>
          </p:nvPr>
        </p:nvSpPr>
        <p:spPr>
          <a:xfrm>
            <a:off x="838200" y="-14580"/>
            <a:ext cx="10515600" cy="1325563"/>
          </a:xfrm>
        </p:spPr>
        <p:txBody>
          <a:bodyPr>
            <a:normAutofit/>
          </a:bodyPr>
          <a:lstStyle/>
          <a:p>
            <a:pPr marL="0" marR="0">
              <a:lnSpc>
                <a:spcPct val="107000"/>
              </a:lnSpc>
              <a:spcBef>
                <a:spcPts val="0"/>
              </a:spcBef>
              <a:spcAft>
                <a:spcPts val="0"/>
              </a:spcAft>
            </a:pPr>
            <a:r>
              <a:rPr lang="en-US" sz="2000" b="1" dirty="0">
                <a:effectLst/>
                <a:latin typeface="Aptos" panose="020B0004020202020204" pitchFamily="34" charset="0"/>
                <a:ea typeface="Aptos" panose="020B0004020202020204" pitchFamily="34" charset="0"/>
                <a:cs typeface="Times New Roman" panose="02020603050405020304" pitchFamily="18" charset="0"/>
              </a:rPr>
              <a:t> </a:t>
            </a:r>
            <a:br>
              <a:rPr lang="en-US" sz="3600" dirty="0">
                <a:effectLst/>
                <a:latin typeface="Aptos" panose="020B0004020202020204" pitchFamily="34" charset="0"/>
                <a:ea typeface="Aptos" panose="020B0004020202020204" pitchFamily="34" charset="0"/>
                <a:cs typeface="Times New Roman" panose="02020603050405020304" pitchFamily="18" charset="0"/>
              </a:rPr>
            </a:br>
            <a:r>
              <a:rPr lang="en-US" sz="3600" b="1" dirty="0">
                <a:effectLst/>
                <a:latin typeface="Aptos" panose="020B0004020202020204" pitchFamily="34" charset="0"/>
                <a:ea typeface="Aptos" panose="020B0004020202020204" pitchFamily="34" charset="0"/>
                <a:cs typeface="Times New Roman" panose="02020603050405020304" pitchFamily="18" charset="0"/>
              </a:rPr>
              <a:t>EL DORADO COUNTY SOCIOECONOMIC DATA</a:t>
            </a:r>
            <a:endParaRPr lang="en-US" sz="20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Media Placeholder 3">
            <a:extLst>
              <a:ext uri="{FF2B5EF4-FFF2-40B4-BE49-F238E27FC236}">
                <a16:creationId xmlns:a16="http://schemas.microsoft.com/office/drawing/2014/main" id="{FE22B530-1519-3243-FFA5-15F15FF1D08A}"/>
              </a:ext>
            </a:extLst>
          </p:cNvPr>
          <p:cNvSpPr>
            <a:spLocks noGrp="1"/>
          </p:cNvSpPr>
          <p:nvPr>
            <p:ph type="media" sz="quarter" idx="17"/>
          </p:nvPr>
        </p:nvSpPr>
        <p:spPr>
          <a:xfrm>
            <a:off x="280416" y="1594436"/>
            <a:ext cx="10515600" cy="4215384"/>
          </a:xfrm>
        </p:spPr>
        <p:txBody>
          <a:bodyPr/>
          <a:lstStyle/>
          <a:p>
            <a:endParaRPr lang="en-US"/>
          </a:p>
        </p:txBody>
      </p:sp>
      <p:pic>
        <p:nvPicPr>
          <p:cNvPr id="7" name="Picture 6" descr="A black and yellow logo&#10;&#10;Description automatically generated">
            <a:extLst>
              <a:ext uri="{FF2B5EF4-FFF2-40B4-BE49-F238E27FC236}">
                <a16:creationId xmlns:a16="http://schemas.microsoft.com/office/drawing/2014/main" id="{D9E4AF27-F41A-3103-3CBA-5553E1620419}"/>
              </a:ext>
            </a:extLst>
          </p:cNvPr>
          <p:cNvPicPr>
            <a:picLocks noChangeAspect="1"/>
          </p:cNvPicPr>
          <p:nvPr/>
        </p:nvPicPr>
        <p:blipFill>
          <a:blip r:embed="rId2"/>
          <a:stretch>
            <a:fillRect/>
          </a:stretch>
        </p:blipFill>
        <p:spPr>
          <a:xfrm>
            <a:off x="838199" y="5855103"/>
            <a:ext cx="2010889" cy="512259"/>
          </a:xfrm>
          <a:prstGeom prst="rect">
            <a:avLst/>
          </a:prstGeom>
        </p:spPr>
      </p:pic>
      <p:sp>
        <p:nvSpPr>
          <p:cNvPr id="5" name="TextBox 4">
            <a:extLst>
              <a:ext uri="{FF2B5EF4-FFF2-40B4-BE49-F238E27FC236}">
                <a16:creationId xmlns:a16="http://schemas.microsoft.com/office/drawing/2014/main" id="{9E6D9C1E-FF8D-C3BD-8F40-E3FB5ADD5001}"/>
              </a:ext>
            </a:extLst>
          </p:cNvPr>
          <p:cNvSpPr txBox="1"/>
          <p:nvPr/>
        </p:nvSpPr>
        <p:spPr>
          <a:xfrm>
            <a:off x="193545" y="1210825"/>
            <a:ext cx="2802149" cy="4461478"/>
          </a:xfrm>
          <a:prstGeom prst="rect">
            <a:avLst/>
          </a:prstGeom>
          <a:noFill/>
        </p:spPr>
        <p:txBody>
          <a:bodyPr wrap="square" rtlCol="0">
            <a:spAutoFit/>
          </a:bodyPr>
          <a:lstStyle/>
          <a:p>
            <a:pPr marL="0" marR="0">
              <a:lnSpc>
                <a:spcPct val="107000"/>
              </a:lnSpc>
              <a:spcBef>
                <a:spcPts val="0"/>
              </a:spcBef>
              <a:spcAft>
                <a:spcPts val="800"/>
              </a:spcAft>
            </a:pPr>
            <a:r>
              <a:rPr lang="en-US" sz="2000" b="1" i="1" u="sng"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Median Income</a:t>
            </a:r>
            <a:endParaRPr lang="en-US" sz="2000" b="1" u="sng"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2000" b="1"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rPr>
              <a:t>Differences in median income by geography also exist, with the lowest incomes concentrated in the areas of Placerville, Camino, Pollock Pines, 1 census tract in Cameron Park and certain census tracts in South Lake Tahoe.</a:t>
            </a:r>
          </a:p>
        </p:txBody>
      </p:sp>
      <p:pic>
        <p:nvPicPr>
          <p:cNvPr id="9" name="Picture 8">
            <a:extLst>
              <a:ext uri="{FF2B5EF4-FFF2-40B4-BE49-F238E27FC236}">
                <a16:creationId xmlns:a16="http://schemas.microsoft.com/office/drawing/2014/main" id="{3E4D3248-48B8-9A54-58FD-E94163037EDE}"/>
              </a:ext>
            </a:extLst>
          </p:cNvPr>
          <p:cNvPicPr>
            <a:picLocks noChangeAspect="1"/>
          </p:cNvPicPr>
          <p:nvPr/>
        </p:nvPicPr>
        <p:blipFill rotWithShape="1">
          <a:blip r:embed="rId3"/>
          <a:srcRect l="12242" t="36996" r="13226" b="2581"/>
          <a:stretch/>
        </p:blipFill>
        <p:spPr>
          <a:xfrm>
            <a:off x="2995694" y="1545311"/>
            <a:ext cx="8990978" cy="3952003"/>
          </a:xfrm>
          <a:prstGeom prst="rect">
            <a:avLst/>
          </a:prstGeom>
        </p:spPr>
      </p:pic>
    </p:spTree>
    <p:extLst>
      <p:ext uri="{BB962C8B-B14F-4D97-AF65-F5344CB8AC3E}">
        <p14:creationId xmlns:p14="http://schemas.microsoft.com/office/powerpoint/2010/main" val="2037686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D545-C417-48EA-9543-078BF8EB641C}"/>
              </a:ext>
            </a:extLst>
          </p:cNvPr>
          <p:cNvSpPr>
            <a:spLocks noGrp="1"/>
          </p:cNvSpPr>
          <p:nvPr>
            <p:ph type="title"/>
          </p:nvPr>
        </p:nvSpPr>
        <p:spPr>
          <a:xfrm>
            <a:off x="838199" y="512308"/>
            <a:ext cx="5285914" cy="782638"/>
          </a:xfrm>
        </p:spPr>
        <p:txBody>
          <a:bodyPr>
            <a:normAutofit fontScale="90000"/>
          </a:bodyPr>
          <a:lstStyle/>
          <a:p>
            <a:pPr marL="0" marR="0">
              <a:lnSpc>
                <a:spcPct val="107000"/>
              </a:lnSpc>
              <a:spcBef>
                <a:spcPts val="0"/>
              </a:spcBef>
              <a:spcAft>
                <a:spcPts val="800"/>
              </a:spcAft>
            </a:pPr>
            <a:r>
              <a:rPr lang="en-US" sz="2400" b="1" dirty="0">
                <a:effectLst/>
                <a:latin typeface="Aptos" panose="020B0004020202020204" pitchFamily="34" charset="0"/>
                <a:ea typeface="Aptos" panose="020B0004020202020204" pitchFamily="34" charset="0"/>
                <a:cs typeface="Times New Roman" panose="02020603050405020304" pitchFamily="18" charset="0"/>
              </a:rPr>
              <a:t>What is a Regional Transportation Plan?</a:t>
            </a:r>
            <a:endParaRPr lang="en-US" sz="24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Text Placeholder 5">
            <a:extLst>
              <a:ext uri="{FF2B5EF4-FFF2-40B4-BE49-F238E27FC236}">
                <a16:creationId xmlns:a16="http://schemas.microsoft.com/office/drawing/2014/main" id="{7E54AC28-9C3E-4734-B2BB-5EC5F60F5559}"/>
              </a:ext>
            </a:extLst>
          </p:cNvPr>
          <p:cNvSpPr>
            <a:spLocks noGrp="1"/>
          </p:cNvSpPr>
          <p:nvPr>
            <p:ph type="body" sz="quarter" idx="15"/>
          </p:nvPr>
        </p:nvSpPr>
        <p:spPr>
          <a:xfrm>
            <a:off x="838199" y="2246050"/>
            <a:ext cx="5550665" cy="3613211"/>
          </a:xfrm>
        </p:spPr>
        <p:txBody>
          <a:bodyPr>
            <a:normAutofit fontScale="77500" lnSpcReduction="20000"/>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2600" dirty="0">
                <a:effectLst/>
                <a:latin typeface="Aptos" panose="020B0004020202020204" pitchFamily="34" charset="0"/>
                <a:ea typeface="Aptos" panose="020B0004020202020204" pitchFamily="34" charset="0"/>
                <a:cs typeface="Times New Roman" panose="02020603050405020304" pitchFamily="18" charset="0"/>
              </a:rPr>
              <a:t>Regional Transportation Planning Agency requirement</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2600" dirty="0">
                <a:effectLst/>
                <a:latin typeface="Aptos" panose="020B0004020202020204" pitchFamily="34" charset="0"/>
                <a:ea typeface="Aptos" panose="020B0004020202020204" pitchFamily="34" charset="0"/>
                <a:cs typeface="Times New Roman" panose="02020603050405020304" pitchFamily="18" charset="0"/>
              </a:rPr>
              <a:t>“Required by law to ensure effective decision making relative to the implementation of the stated vision and goals”</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2600" dirty="0">
                <a:effectLst/>
                <a:latin typeface="Aptos" panose="020B0004020202020204" pitchFamily="34" charset="0"/>
                <a:ea typeface="Aptos" panose="020B0004020202020204" pitchFamily="34" charset="0"/>
                <a:cs typeface="Times New Roman" panose="02020603050405020304" pitchFamily="18" charset="0"/>
              </a:rPr>
              <a:t>Based on unique needs and characteristics of a region</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2600" dirty="0">
                <a:effectLst/>
                <a:latin typeface="Aptos" panose="020B0004020202020204" pitchFamily="34" charset="0"/>
                <a:ea typeface="Aptos" panose="020B0004020202020204" pitchFamily="34" charset="0"/>
                <a:cs typeface="Times New Roman" panose="02020603050405020304" pitchFamily="18" charset="0"/>
              </a:rPr>
              <a:t>RTP helps shape the region’s economy, environment </a:t>
            </a:r>
            <a:r>
              <a:rPr lang="en-US" sz="2600"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and social future</a:t>
            </a:r>
            <a:r>
              <a:rPr lang="en-US" sz="2600" dirty="0">
                <a:effectLst/>
                <a:latin typeface="Aptos" panose="020B0004020202020204" pitchFamily="34" charset="0"/>
                <a:ea typeface="Aptos" panose="020B0004020202020204" pitchFamily="34" charset="0"/>
                <a:cs typeface="Times New Roman" panose="02020603050405020304" pitchFamily="18" charset="0"/>
              </a:rPr>
              <a:t>, and communicates regional vision to the state and federal government</a:t>
            </a:r>
          </a:p>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3" name="Slide Number Placeholder 2">
            <a:extLst>
              <a:ext uri="{FF2B5EF4-FFF2-40B4-BE49-F238E27FC236}">
                <a16:creationId xmlns:a16="http://schemas.microsoft.com/office/drawing/2014/main" id="{4D492004-FF5A-486F-BD35-52AACB74C659}"/>
              </a:ext>
            </a:extLst>
          </p:cNvPr>
          <p:cNvSpPr>
            <a:spLocks noGrp="1"/>
          </p:cNvSpPr>
          <p:nvPr>
            <p:ph type="sldNum" sz="quarter" idx="10"/>
          </p:nvPr>
        </p:nvSpPr>
        <p:spPr/>
        <p:txBody>
          <a:bodyPr/>
          <a:lstStyle/>
          <a:p>
            <a:fld id="{D495E168-DA5E-4888-8D8A-92B118324C14}" type="slidenum">
              <a:rPr lang="en-US" smtClean="0"/>
              <a:pPr/>
              <a:t>2</a:t>
            </a:fld>
            <a:endParaRPr lang="en-US" dirty="0"/>
          </a:p>
        </p:txBody>
      </p:sp>
      <p:pic>
        <p:nvPicPr>
          <p:cNvPr id="10" name="Picture 9" descr="A black and yellow logo&#10;&#10;Description automatically generated">
            <a:extLst>
              <a:ext uri="{FF2B5EF4-FFF2-40B4-BE49-F238E27FC236}">
                <a16:creationId xmlns:a16="http://schemas.microsoft.com/office/drawing/2014/main" id="{F0B1DBA0-092B-4379-C251-F2632C24A504}"/>
              </a:ext>
            </a:extLst>
          </p:cNvPr>
          <p:cNvPicPr>
            <a:picLocks noChangeAspect="1"/>
          </p:cNvPicPr>
          <p:nvPr/>
        </p:nvPicPr>
        <p:blipFill>
          <a:blip r:embed="rId2"/>
          <a:stretch>
            <a:fillRect/>
          </a:stretch>
        </p:blipFill>
        <p:spPr>
          <a:xfrm>
            <a:off x="980885" y="5905537"/>
            <a:ext cx="2010889" cy="512259"/>
          </a:xfrm>
          <a:prstGeom prst="rect">
            <a:avLst/>
          </a:prstGeom>
        </p:spPr>
      </p:pic>
    </p:spTree>
    <p:extLst>
      <p:ext uri="{BB962C8B-B14F-4D97-AF65-F5344CB8AC3E}">
        <p14:creationId xmlns:p14="http://schemas.microsoft.com/office/powerpoint/2010/main" val="37335236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7CBD36-E928-427F-BCF4-3FF2B77D4C0D}"/>
              </a:ext>
            </a:extLst>
          </p:cNvPr>
          <p:cNvSpPr>
            <a:spLocks noGrp="1"/>
          </p:cNvSpPr>
          <p:nvPr>
            <p:ph type="sldNum" sz="quarter" idx="10"/>
          </p:nvPr>
        </p:nvSpPr>
        <p:spPr/>
        <p:txBody>
          <a:bodyPr/>
          <a:lstStyle/>
          <a:p>
            <a:fld id="{D495E168-DA5E-4888-8D8A-92B118324C14}" type="slidenum">
              <a:rPr lang="en-US" smtClean="0"/>
              <a:pPr/>
              <a:t>20</a:t>
            </a:fld>
            <a:endParaRPr lang="en-US"/>
          </a:p>
        </p:txBody>
      </p:sp>
      <p:sp>
        <p:nvSpPr>
          <p:cNvPr id="2" name="Title 1">
            <a:extLst>
              <a:ext uri="{FF2B5EF4-FFF2-40B4-BE49-F238E27FC236}">
                <a16:creationId xmlns:a16="http://schemas.microsoft.com/office/drawing/2014/main" id="{F48B51AE-252F-4958-A1E9-67C57179FF35}"/>
              </a:ext>
            </a:extLst>
          </p:cNvPr>
          <p:cNvSpPr>
            <a:spLocks noGrp="1"/>
          </p:cNvSpPr>
          <p:nvPr>
            <p:ph type="title"/>
          </p:nvPr>
        </p:nvSpPr>
        <p:spPr/>
        <p:txBody>
          <a:bodyPr>
            <a:normAutofit/>
          </a:bodyPr>
          <a:lstStyle/>
          <a:p>
            <a:pPr marL="0" marR="0">
              <a:lnSpc>
                <a:spcPct val="107000"/>
              </a:lnSpc>
              <a:spcBef>
                <a:spcPts val="0"/>
              </a:spcBef>
              <a:spcAft>
                <a:spcPts val="0"/>
              </a:spcAft>
            </a:pPr>
            <a:r>
              <a:rPr lang="en-US" sz="2000" b="1" dirty="0">
                <a:effectLst/>
                <a:latin typeface="Aptos" panose="020B0004020202020204" pitchFamily="34" charset="0"/>
                <a:ea typeface="Aptos" panose="020B0004020202020204" pitchFamily="34" charset="0"/>
                <a:cs typeface="Times New Roman" panose="02020603050405020304" pitchFamily="18" charset="0"/>
              </a:rPr>
              <a:t> </a:t>
            </a:r>
            <a:br>
              <a:rPr lang="en-US" sz="3600" dirty="0">
                <a:effectLst/>
                <a:latin typeface="Aptos" panose="020B0004020202020204" pitchFamily="34" charset="0"/>
                <a:ea typeface="Aptos" panose="020B0004020202020204" pitchFamily="34" charset="0"/>
                <a:cs typeface="Times New Roman" panose="02020603050405020304" pitchFamily="18" charset="0"/>
              </a:rPr>
            </a:br>
            <a:r>
              <a:rPr lang="en-US" sz="3600" b="1" dirty="0">
                <a:effectLst/>
                <a:latin typeface="Aptos" panose="020B0004020202020204" pitchFamily="34" charset="0"/>
                <a:ea typeface="Aptos" panose="020B0004020202020204" pitchFamily="34" charset="0"/>
                <a:cs typeface="Times New Roman" panose="02020603050405020304" pitchFamily="18" charset="0"/>
              </a:rPr>
              <a:t>EL DORADO COUNTY </a:t>
            </a:r>
            <a:r>
              <a:rPr lang="en-US" sz="3600" b="1" dirty="0">
                <a:latin typeface="Aptos" panose="020B0004020202020204" pitchFamily="34" charset="0"/>
                <a:ea typeface="Aptos" panose="020B0004020202020204" pitchFamily="34" charset="0"/>
                <a:cs typeface="Times New Roman" panose="02020603050405020304" pitchFamily="18" charset="0"/>
              </a:rPr>
              <a:t>COMMUTERS</a:t>
            </a:r>
            <a:endParaRPr lang="en-US" sz="20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Media Placeholder 3">
            <a:extLst>
              <a:ext uri="{FF2B5EF4-FFF2-40B4-BE49-F238E27FC236}">
                <a16:creationId xmlns:a16="http://schemas.microsoft.com/office/drawing/2014/main" id="{FE22B530-1519-3243-FFA5-15F15FF1D08A}"/>
              </a:ext>
            </a:extLst>
          </p:cNvPr>
          <p:cNvSpPr>
            <a:spLocks noGrp="1"/>
          </p:cNvSpPr>
          <p:nvPr>
            <p:ph type="media" sz="quarter" idx="17"/>
          </p:nvPr>
        </p:nvSpPr>
        <p:spPr>
          <a:xfrm>
            <a:off x="707923" y="1594436"/>
            <a:ext cx="10088093" cy="4215384"/>
          </a:xfrm>
        </p:spPr>
        <p:txBody>
          <a:bodyPr/>
          <a:lstStyle/>
          <a:p>
            <a:endParaRPr lang="en-US" dirty="0"/>
          </a:p>
        </p:txBody>
      </p:sp>
      <p:pic>
        <p:nvPicPr>
          <p:cNvPr id="7" name="Picture 6" descr="A black and yellow logo&#10;&#10;Description automatically generated">
            <a:extLst>
              <a:ext uri="{FF2B5EF4-FFF2-40B4-BE49-F238E27FC236}">
                <a16:creationId xmlns:a16="http://schemas.microsoft.com/office/drawing/2014/main" id="{D9E4AF27-F41A-3103-3CBA-5553E1620419}"/>
              </a:ext>
            </a:extLst>
          </p:cNvPr>
          <p:cNvPicPr>
            <a:picLocks noChangeAspect="1"/>
          </p:cNvPicPr>
          <p:nvPr/>
        </p:nvPicPr>
        <p:blipFill>
          <a:blip r:embed="rId2"/>
          <a:stretch>
            <a:fillRect/>
          </a:stretch>
        </p:blipFill>
        <p:spPr>
          <a:xfrm>
            <a:off x="838199" y="5855103"/>
            <a:ext cx="2010889" cy="512259"/>
          </a:xfrm>
          <a:prstGeom prst="rect">
            <a:avLst/>
          </a:prstGeom>
        </p:spPr>
      </p:pic>
      <p:pic>
        <p:nvPicPr>
          <p:cNvPr id="6" name="Picture 5">
            <a:extLst>
              <a:ext uri="{FF2B5EF4-FFF2-40B4-BE49-F238E27FC236}">
                <a16:creationId xmlns:a16="http://schemas.microsoft.com/office/drawing/2014/main" id="{385F1C6F-9147-FF8C-468B-1D1AEE0810D6}"/>
              </a:ext>
            </a:extLst>
          </p:cNvPr>
          <p:cNvPicPr>
            <a:picLocks noChangeAspect="1"/>
          </p:cNvPicPr>
          <p:nvPr/>
        </p:nvPicPr>
        <p:blipFill rotWithShape="1">
          <a:blip r:embed="rId3"/>
          <a:srcRect l="6854" t="13599" r="10775" b="7118"/>
          <a:stretch/>
        </p:blipFill>
        <p:spPr>
          <a:xfrm>
            <a:off x="3588878" y="1645732"/>
            <a:ext cx="7895199" cy="4076642"/>
          </a:xfrm>
          <a:prstGeom prst="rect">
            <a:avLst/>
          </a:prstGeom>
        </p:spPr>
      </p:pic>
      <p:sp>
        <p:nvSpPr>
          <p:cNvPr id="9" name="TextBox 8">
            <a:extLst>
              <a:ext uri="{FF2B5EF4-FFF2-40B4-BE49-F238E27FC236}">
                <a16:creationId xmlns:a16="http://schemas.microsoft.com/office/drawing/2014/main" id="{AD6BA57F-E359-B4BE-491F-4DDCE7610901}"/>
              </a:ext>
            </a:extLst>
          </p:cNvPr>
          <p:cNvSpPr txBox="1"/>
          <p:nvPr/>
        </p:nvSpPr>
        <p:spPr>
          <a:xfrm>
            <a:off x="993163" y="2136338"/>
            <a:ext cx="2310476" cy="3139321"/>
          </a:xfrm>
          <a:prstGeom prst="rect">
            <a:avLst/>
          </a:prstGeom>
          <a:noFill/>
        </p:spPr>
        <p:txBody>
          <a:bodyPr wrap="square" rtlCol="0">
            <a:spAutoFit/>
          </a:bodyPr>
          <a:lstStyle/>
          <a:p>
            <a:r>
              <a:rPr lang="en-US" b="1" dirty="0">
                <a:solidFill>
                  <a:schemeClr val="bg2"/>
                </a:solidFill>
                <a:latin typeface="Calibri" panose="020F0502020204030204" pitchFamily="34" charset="0"/>
                <a:cs typeface="Calibri" panose="020F0502020204030204" pitchFamily="34" charset="0"/>
              </a:rPr>
              <a:t>EDC commute times are similar to other California counties; However, a large number of people drive alone to work and commute for more than 30 minutes, which differs from more urban regions.</a:t>
            </a:r>
          </a:p>
        </p:txBody>
      </p:sp>
    </p:spTree>
    <p:extLst>
      <p:ext uri="{BB962C8B-B14F-4D97-AF65-F5344CB8AC3E}">
        <p14:creationId xmlns:p14="http://schemas.microsoft.com/office/powerpoint/2010/main" val="2567530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7CBD36-E928-427F-BCF4-3FF2B77D4C0D}"/>
              </a:ext>
            </a:extLst>
          </p:cNvPr>
          <p:cNvSpPr>
            <a:spLocks noGrp="1"/>
          </p:cNvSpPr>
          <p:nvPr>
            <p:ph type="sldNum" sz="quarter" idx="10"/>
          </p:nvPr>
        </p:nvSpPr>
        <p:spPr/>
        <p:txBody>
          <a:bodyPr/>
          <a:lstStyle/>
          <a:p>
            <a:fld id="{D495E168-DA5E-4888-8D8A-92B118324C14}" type="slidenum">
              <a:rPr lang="en-US" smtClean="0"/>
              <a:pPr/>
              <a:t>21</a:t>
            </a:fld>
            <a:endParaRPr lang="en-US"/>
          </a:p>
        </p:txBody>
      </p:sp>
      <p:sp>
        <p:nvSpPr>
          <p:cNvPr id="2" name="Title 1">
            <a:extLst>
              <a:ext uri="{FF2B5EF4-FFF2-40B4-BE49-F238E27FC236}">
                <a16:creationId xmlns:a16="http://schemas.microsoft.com/office/drawing/2014/main" id="{F48B51AE-252F-4958-A1E9-67C57179FF35}"/>
              </a:ext>
            </a:extLst>
          </p:cNvPr>
          <p:cNvSpPr>
            <a:spLocks noGrp="1"/>
          </p:cNvSpPr>
          <p:nvPr>
            <p:ph type="title"/>
          </p:nvPr>
        </p:nvSpPr>
        <p:spPr>
          <a:xfrm>
            <a:off x="838200" y="37249"/>
            <a:ext cx="10515600" cy="1325563"/>
          </a:xfrm>
        </p:spPr>
        <p:txBody>
          <a:bodyPr>
            <a:normAutofit/>
          </a:bodyPr>
          <a:lstStyle/>
          <a:p>
            <a:pPr marL="0" marR="0">
              <a:lnSpc>
                <a:spcPct val="107000"/>
              </a:lnSpc>
              <a:spcBef>
                <a:spcPts val="0"/>
              </a:spcBef>
              <a:spcAft>
                <a:spcPts val="0"/>
              </a:spcAft>
            </a:pPr>
            <a:r>
              <a:rPr lang="en-US" sz="2000" b="1" dirty="0">
                <a:effectLst/>
                <a:latin typeface="Aptos" panose="020B0004020202020204" pitchFamily="34" charset="0"/>
                <a:ea typeface="Aptos" panose="020B0004020202020204" pitchFamily="34" charset="0"/>
                <a:cs typeface="Times New Roman" panose="02020603050405020304" pitchFamily="18" charset="0"/>
              </a:rPr>
              <a:t> </a:t>
            </a:r>
            <a:br>
              <a:rPr lang="en-US" sz="3600" dirty="0">
                <a:effectLst/>
                <a:latin typeface="Aptos" panose="020B0004020202020204" pitchFamily="34" charset="0"/>
                <a:ea typeface="Aptos" panose="020B0004020202020204" pitchFamily="34" charset="0"/>
                <a:cs typeface="Times New Roman" panose="02020603050405020304" pitchFamily="18" charset="0"/>
              </a:rPr>
            </a:br>
            <a:r>
              <a:rPr lang="en-US" sz="3600" b="1" dirty="0">
                <a:effectLst/>
                <a:latin typeface="Aptos" panose="020B0004020202020204" pitchFamily="34" charset="0"/>
                <a:ea typeface="Aptos" panose="020B0004020202020204" pitchFamily="34" charset="0"/>
                <a:cs typeface="Times New Roman" panose="02020603050405020304" pitchFamily="18" charset="0"/>
              </a:rPr>
              <a:t>EL DORADO COUNTY </a:t>
            </a:r>
            <a:r>
              <a:rPr lang="en-US" sz="3600" b="1" dirty="0">
                <a:latin typeface="Aptos" panose="020B0004020202020204" pitchFamily="34" charset="0"/>
                <a:ea typeface="Aptos" panose="020B0004020202020204" pitchFamily="34" charset="0"/>
                <a:cs typeface="Times New Roman" panose="02020603050405020304" pitchFamily="18" charset="0"/>
              </a:rPr>
              <a:t>COMMUTERS</a:t>
            </a:r>
            <a:endParaRPr lang="en-US" sz="20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Media Placeholder 3">
            <a:extLst>
              <a:ext uri="{FF2B5EF4-FFF2-40B4-BE49-F238E27FC236}">
                <a16:creationId xmlns:a16="http://schemas.microsoft.com/office/drawing/2014/main" id="{FE22B530-1519-3243-FFA5-15F15FF1D08A}"/>
              </a:ext>
            </a:extLst>
          </p:cNvPr>
          <p:cNvSpPr>
            <a:spLocks noGrp="1"/>
          </p:cNvSpPr>
          <p:nvPr>
            <p:ph type="media" sz="quarter" idx="17"/>
          </p:nvPr>
        </p:nvSpPr>
        <p:spPr>
          <a:xfrm>
            <a:off x="707923" y="1594436"/>
            <a:ext cx="10088093" cy="4215384"/>
          </a:xfrm>
        </p:spPr>
        <p:txBody>
          <a:bodyPr/>
          <a:lstStyle/>
          <a:p>
            <a:endParaRPr lang="en-US" dirty="0"/>
          </a:p>
        </p:txBody>
      </p:sp>
      <p:pic>
        <p:nvPicPr>
          <p:cNvPr id="7" name="Picture 6" descr="A black and yellow logo&#10;&#10;Description automatically generated">
            <a:extLst>
              <a:ext uri="{FF2B5EF4-FFF2-40B4-BE49-F238E27FC236}">
                <a16:creationId xmlns:a16="http://schemas.microsoft.com/office/drawing/2014/main" id="{D9E4AF27-F41A-3103-3CBA-5553E1620419}"/>
              </a:ext>
            </a:extLst>
          </p:cNvPr>
          <p:cNvPicPr>
            <a:picLocks noChangeAspect="1"/>
          </p:cNvPicPr>
          <p:nvPr/>
        </p:nvPicPr>
        <p:blipFill>
          <a:blip r:embed="rId2"/>
          <a:stretch>
            <a:fillRect/>
          </a:stretch>
        </p:blipFill>
        <p:spPr>
          <a:xfrm>
            <a:off x="838199" y="5855103"/>
            <a:ext cx="2010889" cy="512259"/>
          </a:xfrm>
          <a:prstGeom prst="rect">
            <a:avLst/>
          </a:prstGeom>
        </p:spPr>
      </p:pic>
      <p:sp>
        <p:nvSpPr>
          <p:cNvPr id="9" name="TextBox 8">
            <a:extLst>
              <a:ext uri="{FF2B5EF4-FFF2-40B4-BE49-F238E27FC236}">
                <a16:creationId xmlns:a16="http://schemas.microsoft.com/office/drawing/2014/main" id="{AD6BA57F-E359-B4BE-491F-4DDCE7610901}"/>
              </a:ext>
            </a:extLst>
          </p:cNvPr>
          <p:cNvSpPr txBox="1"/>
          <p:nvPr/>
        </p:nvSpPr>
        <p:spPr>
          <a:xfrm>
            <a:off x="915682" y="1993968"/>
            <a:ext cx="2141165" cy="3416320"/>
          </a:xfrm>
          <a:prstGeom prst="rect">
            <a:avLst/>
          </a:prstGeom>
          <a:noFill/>
        </p:spPr>
        <p:txBody>
          <a:bodyPr wrap="square" rtlCol="0">
            <a:spAutoFit/>
          </a:bodyPr>
          <a:lstStyle/>
          <a:p>
            <a:r>
              <a:rPr lang="en-US" b="1" dirty="0">
                <a:solidFill>
                  <a:schemeClr val="bg2"/>
                </a:solidFill>
                <a:latin typeface="Calibri" panose="020F0502020204030204" pitchFamily="34" charset="0"/>
                <a:cs typeface="Calibri" panose="020F0502020204030204" pitchFamily="34" charset="0"/>
              </a:rPr>
              <a:t>EDC workers generally drive alone, however, the trend is declining slightly, likely due to home-based work situations, as opposed to increased alternative transportation modes</a:t>
            </a:r>
          </a:p>
        </p:txBody>
      </p:sp>
      <p:pic>
        <p:nvPicPr>
          <p:cNvPr id="11" name="Picture 10">
            <a:extLst>
              <a:ext uri="{FF2B5EF4-FFF2-40B4-BE49-F238E27FC236}">
                <a16:creationId xmlns:a16="http://schemas.microsoft.com/office/drawing/2014/main" id="{D7241F13-F816-C3A6-BD83-55F7A645628E}"/>
              </a:ext>
            </a:extLst>
          </p:cNvPr>
          <p:cNvPicPr>
            <a:picLocks noChangeAspect="1"/>
          </p:cNvPicPr>
          <p:nvPr/>
        </p:nvPicPr>
        <p:blipFill rotWithShape="1">
          <a:blip r:embed="rId3"/>
          <a:srcRect l="8146" t="15569" r="10382" b="5074"/>
          <a:stretch/>
        </p:blipFill>
        <p:spPr>
          <a:xfrm>
            <a:off x="3134328" y="1440020"/>
            <a:ext cx="8449505" cy="4415083"/>
          </a:xfrm>
          <a:prstGeom prst="rect">
            <a:avLst/>
          </a:prstGeom>
        </p:spPr>
      </p:pic>
    </p:spTree>
    <p:extLst>
      <p:ext uri="{BB962C8B-B14F-4D97-AF65-F5344CB8AC3E}">
        <p14:creationId xmlns:p14="http://schemas.microsoft.com/office/powerpoint/2010/main" val="4012437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8A5CE3-2115-4267-9A88-04013EE991C3}"/>
              </a:ext>
            </a:extLst>
          </p:cNvPr>
          <p:cNvSpPr>
            <a:spLocks noGrp="1"/>
          </p:cNvSpPr>
          <p:nvPr>
            <p:ph type="sldNum" sz="quarter" idx="10"/>
          </p:nvPr>
        </p:nvSpPr>
        <p:spPr/>
        <p:txBody>
          <a:bodyPr/>
          <a:lstStyle/>
          <a:p>
            <a:fld id="{D495E168-DA5E-4888-8D8A-92B118324C14}" type="slidenum">
              <a:rPr lang="en-US" smtClean="0"/>
              <a:pPr/>
              <a:t>22</a:t>
            </a:fld>
            <a:endParaRPr lang="en-US"/>
          </a:p>
        </p:txBody>
      </p:sp>
      <p:sp>
        <p:nvSpPr>
          <p:cNvPr id="5" name="Title 4">
            <a:extLst>
              <a:ext uri="{FF2B5EF4-FFF2-40B4-BE49-F238E27FC236}">
                <a16:creationId xmlns:a16="http://schemas.microsoft.com/office/drawing/2014/main" id="{9324568C-56E6-4923-BD06-A73B18394849}"/>
              </a:ext>
            </a:extLst>
          </p:cNvPr>
          <p:cNvSpPr>
            <a:spLocks noGrp="1"/>
          </p:cNvSpPr>
          <p:nvPr>
            <p:ph type="title"/>
          </p:nvPr>
        </p:nvSpPr>
        <p:spPr/>
        <p:txBody>
          <a:bodyPr>
            <a:normAutofit/>
          </a:bodyPr>
          <a:lstStyle/>
          <a:p>
            <a:r>
              <a:rPr lang="en-US" sz="4400" dirty="0"/>
              <a:t>DRAFT RTP Vision Statement</a:t>
            </a:r>
          </a:p>
        </p:txBody>
      </p:sp>
      <p:sp>
        <p:nvSpPr>
          <p:cNvPr id="3" name="Media Placeholder 2">
            <a:extLst>
              <a:ext uri="{FF2B5EF4-FFF2-40B4-BE49-F238E27FC236}">
                <a16:creationId xmlns:a16="http://schemas.microsoft.com/office/drawing/2014/main" id="{3F71FDA6-31CA-EFAE-3304-8A18D1194054}"/>
              </a:ext>
            </a:extLst>
          </p:cNvPr>
          <p:cNvSpPr>
            <a:spLocks noGrp="1"/>
          </p:cNvSpPr>
          <p:nvPr>
            <p:ph type="media" sz="quarter" idx="17"/>
          </p:nvPr>
        </p:nvSpPr>
        <p:spPr>
          <a:xfrm>
            <a:off x="748480" y="1244447"/>
            <a:ext cx="10695039" cy="5056599"/>
          </a:xfrm>
        </p:spPr>
        <p:txBody>
          <a:bodyPr>
            <a:normAutofit/>
          </a:bodyPr>
          <a:lstStyle/>
          <a:p>
            <a:pPr marL="0" marR="0" algn="ctr">
              <a:lnSpc>
                <a:spcPct val="115000"/>
              </a:lnSpc>
              <a:spcBef>
                <a:spcPts val="1200"/>
              </a:spcBef>
              <a:spcAft>
                <a:spcPts val="0"/>
              </a:spcAft>
            </a:pPr>
            <a:r>
              <a:rPr lang="en-US" sz="2300" b="1" kern="0" dirty="0">
                <a:solidFill>
                  <a:schemeClr val="bg2"/>
                </a:solidFill>
                <a:effectLst/>
                <a:latin typeface="Arial" panose="020B0604020202020204" pitchFamily="34" charset="0"/>
                <a:ea typeface="Times New Roman" panose="02020603050405020304" pitchFamily="18" charset="0"/>
                <a:cs typeface="Times New Roman" panose="02020603050405020304" pitchFamily="18" charset="0"/>
              </a:rPr>
              <a:t>Empowering Connectivity, Promoting Resiliency, Preserving Heritage:</a:t>
            </a:r>
          </a:p>
          <a:p>
            <a:pPr marL="0" marR="0" algn="ctr">
              <a:lnSpc>
                <a:spcPct val="115000"/>
              </a:lnSpc>
              <a:spcBef>
                <a:spcPts val="1200"/>
              </a:spcBef>
              <a:spcAft>
                <a:spcPts val="0"/>
              </a:spcAft>
            </a:pPr>
            <a:endParaRPr lang="en-US" sz="2300" b="1" kern="0" dirty="0">
              <a:solidFill>
                <a:schemeClr val="bg2"/>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nSpc>
                <a:spcPct val="115000"/>
              </a:lnSpc>
              <a:spcBef>
                <a:spcPts val="0"/>
              </a:spcBef>
            </a:pPr>
            <a:r>
              <a:rPr lang="en-US" sz="2300" i="1" dirty="0">
                <a:solidFill>
                  <a:schemeClr val="bg2"/>
                </a:solidFill>
                <a:effectLst/>
                <a:latin typeface="Arial" panose="020B0604020202020204" pitchFamily="34" charset="0"/>
                <a:ea typeface="Calibri" panose="020F0502020204030204" pitchFamily="34" charset="0"/>
                <a:cs typeface="Times New Roman" panose="02020603050405020304" pitchFamily="18" charset="0"/>
              </a:rPr>
              <a:t>EDCTC envisions a future of transportation which reflects and promotes the character of rural, suburban, and </a:t>
            </a:r>
            <a:r>
              <a:rPr lang="en-US" sz="2300" i="1" dirty="0">
                <a:solidFill>
                  <a:schemeClr val="bg2"/>
                </a:solidFill>
                <a:latin typeface="Arial" panose="020B0604020202020204" pitchFamily="34" charset="0"/>
                <a:ea typeface="Calibri" panose="020F0502020204030204" pitchFamily="34" charset="0"/>
                <a:cs typeface="Times New Roman" panose="02020603050405020304" pitchFamily="18" charset="0"/>
              </a:rPr>
              <a:t>urban </a:t>
            </a:r>
            <a:r>
              <a:rPr lang="en-US" sz="2300" i="1" dirty="0">
                <a:solidFill>
                  <a:schemeClr val="bg2"/>
                </a:solidFill>
                <a:effectLst/>
                <a:latin typeface="Arial" panose="020B0604020202020204" pitchFamily="34" charset="0"/>
                <a:ea typeface="Calibri" panose="020F0502020204030204" pitchFamily="34" charset="0"/>
                <a:cs typeface="Times New Roman" panose="02020603050405020304" pitchFamily="18" charset="0"/>
              </a:rPr>
              <a:t>communities, prioritizes connectivity, adapts to a changing climate, is resilient, and serves the needs of all who rely on the transportation system throughout El Dorado County.</a:t>
            </a:r>
            <a:endParaRPr lang="en-US" sz="2300" i="1"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6" name="Picture 5" descr="A black and yellow logo&#10;&#10;Description automatically generated">
            <a:extLst>
              <a:ext uri="{FF2B5EF4-FFF2-40B4-BE49-F238E27FC236}">
                <a16:creationId xmlns:a16="http://schemas.microsoft.com/office/drawing/2014/main" id="{34CF449E-99E4-E721-34A3-D839F9A91DC3}"/>
              </a:ext>
            </a:extLst>
          </p:cNvPr>
          <p:cNvPicPr>
            <a:picLocks noChangeAspect="1"/>
          </p:cNvPicPr>
          <p:nvPr/>
        </p:nvPicPr>
        <p:blipFill>
          <a:blip r:embed="rId2"/>
          <a:stretch>
            <a:fillRect/>
          </a:stretch>
        </p:blipFill>
        <p:spPr>
          <a:xfrm>
            <a:off x="533401" y="6118484"/>
            <a:ext cx="2010889" cy="512259"/>
          </a:xfrm>
          <a:prstGeom prst="rect">
            <a:avLst/>
          </a:prstGeom>
        </p:spPr>
      </p:pic>
    </p:spTree>
    <p:extLst>
      <p:ext uri="{BB962C8B-B14F-4D97-AF65-F5344CB8AC3E}">
        <p14:creationId xmlns:p14="http://schemas.microsoft.com/office/powerpoint/2010/main" val="2902992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8A5CE3-2115-4267-9A88-04013EE991C3}"/>
              </a:ext>
            </a:extLst>
          </p:cNvPr>
          <p:cNvSpPr>
            <a:spLocks noGrp="1"/>
          </p:cNvSpPr>
          <p:nvPr>
            <p:ph type="sldNum" sz="quarter" idx="10"/>
          </p:nvPr>
        </p:nvSpPr>
        <p:spPr/>
        <p:txBody>
          <a:bodyPr/>
          <a:lstStyle/>
          <a:p>
            <a:fld id="{D495E168-DA5E-4888-8D8A-92B118324C14}" type="slidenum">
              <a:rPr lang="en-US" smtClean="0"/>
              <a:pPr/>
              <a:t>23</a:t>
            </a:fld>
            <a:endParaRPr lang="en-US"/>
          </a:p>
        </p:txBody>
      </p:sp>
      <p:sp>
        <p:nvSpPr>
          <p:cNvPr id="5" name="Title 4">
            <a:extLst>
              <a:ext uri="{FF2B5EF4-FFF2-40B4-BE49-F238E27FC236}">
                <a16:creationId xmlns:a16="http://schemas.microsoft.com/office/drawing/2014/main" id="{9324568C-56E6-4923-BD06-A73B18394849}"/>
              </a:ext>
            </a:extLst>
          </p:cNvPr>
          <p:cNvSpPr>
            <a:spLocks noGrp="1"/>
          </p:cNvSpPr>
          <p:nvPr>
            <p:ph type="title"/>
          </p:nvPr>
        </p:nvSpPr>
        <p:spPr>
          <a:xfrm>
            <a:off x="838199" y="141054"/>
            <a:ext cx="10515600" cy="1325563"/>
          </a:xfrm>
        </p:spPr>
        <p:txBody>
          <a:bodyPr>
            <a:normAutofit/>
          </a:bodyPr>
          <a:lstStyle/>
          <a:p>
            <a:r>
              <a:rPr lang="en-US" sz="4400" dirty="0"/>
              <a:t>DRAFT RTP Vision Statement</a:t>
            </a:r>
          </a:p>
        </p:txBody>
      </p:sp>
      <p:sp>
        <p:nvSpPr>
          <p:cNvPr id="3" name="Media Placeholder 2">
            <a:extLst>
              <a:ext uri="{FF2B5EF4-FFF2-40B4-BE49-F238E27FC236}">
                <a16:creationId xmlns:a16="http://schemas.microsoft.com/office/drawing/2014/main" id="{3F71FDA6-31CA-EFAE-3304-8A18D1194054}"/>
              </a:ext>
            </a:extLst>
          </p:cNvPr>
          <p:cNvSpPr>
            <a:spLocks noGrp="1"/>
          </p:cNvSpPr>
          <p:nvPr>
            <p:ph type="media" sz="quarter" idx="17"/>
          </p:nvPr>
        </p:nvSpPr>
        <p:spPr>
          <a:xfrm>
            <a:off x="748480" y="1244447"/>
            <a:ext cx="10695039" cy="5056599"/>
          </a:xfrm>
        </p:spPr>
        <p:txBody>
          <a:bodyPr>
            <a:normAutofit/>
          </a:bodyPr>
          <a:lstStyle/>
          <a:p>
            <a:pPr marL="0" marR="0" algn="ctr">
              <a:lnSpc>
                <a:spcPct val="115000"/>
              </a:lnSpc>
              <a:spcBef>
                <a:spcPts val="1200"/>
              </a:spcBef>
              <a:spcAft>
                <a:spcPts val="0"/>
              </a:spcAft>
            </a:pPr>
            <a:r>
              <a:rPr lang="en-US" sz="2300" b="1" kern="0" dirty="0">
                <a:solidFill>
                  <a:schemeClr val="bg2"/>
                </a:solidFill>
                <a:effectLst/>
                <a:latin typeface="Arial" panose="020B0604020202020204" pitchFamily="34" charset="0"/>
                <a:ea typeface="Times New Roman" panose="02020603050405020304" pitchFamily="18" charset="0"/>
                <a:cs typeface="Times New Roman" panose="02020603050405020304" pitchFamily="18" charset="0"/>
              </a:rPr>
              <a:t>Empowering Connectivity, Promoting Resiliency, Preserving Heritage:</a:t>
            </a:r>
            <a:endParaRPr lang="en-US" sz="2300" b="1" kern="0" dirty="0">
              <a:solidFill>
                <a:schemeClr val="bg2"/>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300" dirty="0">
                <a:solidFill>
                  <a:schemeClr val="bg2"/>
                </a:solidFill>
                <a:effectLst/>
                <a:latin typeface="Arial" panose="020B0604020202020204" pitchFamily="34" charset="0"/>
                <a:ea typeface="Calibri" panose="020F0502020204030204" pitchFamily="34" charset="0"/>
                <a:cs typeface="Times New Roman" panose="02020603050405020304" pitchFamily="18" charset="0"/>
              </a:rPr>
              <a:t> </a:t>
            </a:r>
            <a:endParaRPr lang="en-US" sz="23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15000"/>
              </a:lnSpc>
              <a:spcBef>
                <a:spcPts val="0"/>
              </a:spcBef>
              <a:spcAft>
                <a:spcPts val="0"/>
              </a:spcAft>
              <a:buFont typeface="Symbol" panose="05050102010706020507" pitchFamily="18" charset="2"/>
              <a:buChar char=""/>
            </a:pPr>
            <a:r>
              <a:rPr lang="en-US" sz="2300" b="1" dirty="0">
                <a:solidFill>
                  <a:schemeClr val="bg2"/>
                </a:solidFill>
                <a:effectLst/>
                <a:latin typeface="Arial" panose="020B0604020202020204" pitchFamily="34" charset="0"/>
                <a:ea typeface="Calibri" panose="020F0502020204030204" pitchFamily="34" charset="0"/>
                <a:cs typeface="Times New Roman" panose="02020603050405020304" pitchFamily="18" charset="0"/>
              </a:rPr>
              <a:t>Enhances Mobility:</a:t>
            </a:r>
            <a:r>
              <a:rPr lang="en-US" sz="2300" dirty="0">
                <a:solidFill>
                  <a:schemeClr val="bg2"/>
                </a:solidFill>
                <a:effectLst/>
                <a:latin typeface="Arial" panose="020B0604020202020204" pitchFamily="34" charset="0"/>
                <a:ea typeface="Calibri" panose="020F0502020204030204" pitchFamily="34" charset="0"/>
                <a:cs typeface="Times New Roman" panose="02020603050405020304" pitchFamily="18" charset="0"/>
              </a:rPr>
              <a:t> Our plan aims to provide efficient and accessible transportation options, connecting rural regions, agritourism, and communities, fostering economic growth, and safe and sustainable communities. </a:t>
            </a:r>
            <a:endParaRPr lang="en-US" sz="23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15000"/>
              </a:lnSpc>
              <a:spcBef>
                <a:spcPts val="0"/>
              </a:spcBef>
              <a:spcAft>
                <a:spcPts val="0"/>
              </a:spcAft>
              <a:buFont typeface="Symbol" panose="05050102010706020507" pitchFamily="18" charset="2"/>
              <a:buChar char=""/>
            </a:pPr>
            <a:r>
              <a:rPr lang="en-US" sz="2300" b="1" dirty="0">
                <a:solidFill>
                  <a:schemeClr val="bg2"/>
                </a:solidFill>
                <a:effectLst/>
                <a:latin typeface="Arial" panose="020B0604020202020204" pitchFamily="34" charset="0"/>
                <a:ea typeface="Calibri" panose="020F0502020204030204" pitchFamily="34" charset="0"/>
                <a:cs typeface="Times New Roman" panose="02020603050405020304" pitchFamily="18" charset="0"/>
              </a:rPr>
              <a:t>Embraces Innovation:</a:t>
            </a:r>
            <a:r>
              <a:rPr lang="en-US" sz="2300" dirty="0">
                <a:solidFill>
                  <a:schemeClr val="bg2"/>
                </a:solidFill>
                <a:effectLst/>
                <a:latin typeface="Arial" panose="020B0604020202020204" pitchFamily="34" charset="0"/>
                <a:ea typeface="Calibri" panose="020F0502020204030204" pitchFamily="34" charset="0"/>
                <a:cs typeface="Times New Roman" panose="02020603050405020304" pitchFamily="18" charset="0"/>
              </a:rPr>
              <a:t> We anticipate a future where innovative technologies are harnessed to enhance transportation efficiency, safety, and the overall quality of life for residents and visitors alike.</a:t>
            </a:r>
            <a:endParaRPr lang="en-US" sz="23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15000"/>
              </a:lnSpc>
              <a:spcBef>
                <a:spcPts val="0"/>
              </a:spcBef>
              <a:spcAft>
                <a:spcPts val="0"/>
              </a:spcAft>
              <a:buFont typeface="Symbol" panose="05050102010706020507" pitchFamily="18" charset="2"/>
              <a:buChar char=""/>
            </a:pPr>
            <a:r>
              <a:rPr lang="en-US" sz="2300" b="1" dirty="0">
                <a:solidFill>
                  <a:schemeClr val="bg2"/>
                </a:solidFill>
                <a:effectLst/>
                <a:latin typeface="Arial" panose="020B0604020202020204" pitchFamily="34" charset="0"/>
                <a:ea typeface="Calibri" panose="020F0502020204030204" pitchFamily="34" charset="0"/>
                <a:cs typeface="Times New Roman" panose="02020603050405020304" pitchFamily="18" charset="0"/>
              </a:rPr>
              <a:t>Ensures Equitable Access:</a:t>
            </a:r>
            <a:r>
              <a:rPr lang="en-US" sz="2300" dirty="0">
                <a:solidFill>
                  <a:schemeClr val="bg2"/>
                </a:solidFill>
                <a:effectLst/>
                <a:latin typeface="Arial" panose="020B0604020202020204" pitchFamily="34" charset="0"/>
                <a:ea typeface="Calibri" panose="020F0502020204030204" pitchFamily="34" charset="0"/>
                <a:cs typeface="Times New Roman" panose="02020603050405020304" pitchFamily="18" charset="0"/>
              </a:rPr>
              <a:t> Our vision includes a commitment to providing transportation options that are accessible to all, bridging gaps and ensuring that every resident and visitor alike can fully participate in the opportunities El Dorado County has to offer.</a:t>
            </a:r>
            <a:endParaRPr lang="en-US" sz="23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6" name="Picture 5" descr="A black and yellow logo&#10;&#10;Description automatically generated">
            <a:extLst>
              <a:ext uri="{FF2B5EF4-FFF2-40B4-BE49-F238E27FC236}">
                <a16:creationId xmlns:a16="http://schemas.microsoft.com/office/drawing/2014/main" id="{34CF449E-99E4-E721-34A3-D839F9A91DC3}"/>
              </a:ext>
            </a:extLst>
          </p:cNvPr>
          <p:cNvPicPr>
            <a:picLocks noChangeAspect="1"/>
          </p:cNvPicPr>
          <p:nvPr/>
        </p:nvPicPr>
        <p:blipFill>
          <a:blip r:embed="rId2"/>
          <a:stretch>
            <a:fillRect/>
          </a:stretch>
        </p:blipFill>
        <p:spPr>
          <a:xfrm>
            <a:off x="533401" y="6118484"/>
            <a:ext cx="2010889" cy="512259"/>
          </a:xfrm>
          <a:prstGeom prst="rect">
            <a:avLst/>
          </a:prstGeom>
        </p:spPr>
      </p:pic>
    </p:spTree>
    <p:extLst>
      <p:ext uri="{BB962C8B-B14F-4D97-AF65-F5344CB8AC3E}">
        <p14:creationId xmlns:p14="http://schemas.microsoft.com/office/powerpoint/2010/main" val="7261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8A5CE3-2115-4267-9A88-04013EE991C3}"/>
              </a:ext>
            </a:extLst>
          </p:cNvPr>
          <p:cNvSpPr>
            <a:spLocks noGrp="1"/>
          </p:cNvSpPr>
          <p:nvPr>
            <p:ph type="sldNum" sz="quarter" idx="10"/>
          </p:nvPr>
        </p:nvSpPr>
        <p:spPr/>
        <p:txBody>
          <a:bodyPr/>
          <a:lstStyle/>
          <a:p>
            <a:fld id="{D495E168-DA5E-4888-8D8A-92B118324C14}" type="slidenum">
              <a:rPr lang="en-US" smtClean="0"/>
              <a:pPr/>
              <a:t>24</a:t>
            </a:fld>
            <a:endParaRPr lang="en-US"/>
          </a:p>
        </p:txBody>
      </p:sp>
      <p:sp>
        <p:nvSpPr>
          <p:cNvPr id="5" name="Title 4">
            <a:extLst>
              <a:ext uri="{FF2B5EF4-FFF2-40B4-BE49-F238E27FC236}">
                <a16:creationId xmlns:a16="http://schemas.microsoft.com/office/drawing/2014/main" id="{9324568C-56E6-4923-BD06-A73B18394849}"/>
              </a:ext>
            </a:extLst>
          </p:cNvPr>
          <p:cNvSpPr>
            <a:spLocks noGrp="1"/>
          </p:cNvSpPr>
          <p:nvPr>
            <p:ph type="title"/>
          </p:nvPr>
        </p:nvSpPr>
        <p:spPr>
          <a:xfrm>
            <a:off x="838199" y="141054"/>
            <a:ext cx="10515600" cy="1325563"/>
          </a:xfrm>
        </p:spPr>
        <p:txBody>
          <a:bodyPr>
            <a:normAutofit/>
          </a:bodyPr>
          <a:lstStyle/>
          <a:p>
            <a:r>
              <a:rPr lang="en-US" sz="4400" dirty="0"/>
              <a:t>DRAFT RTP Vision Statement</a:t>
            </a:r>
          </a:p>
        </p:txBody>
      </p:sp>
      <p:sp>
        <p:nvSpPr>
          <p:cNvPr id="3" name="Media Placeholder 2">
            <a:extLst>
              <a:ext uri="{FF2B5EF4-FFF2-40B4-BE49-F238E27FC236}">
                <a16:creationId xmlns:a16="http://schemas.microsoft.com/office/drawing/2014/main" id="{3F71FDA6-31CA-EFAE-3304-8A18D1194054}"/>
              </a:ext>
            </a:extLst>
          </p:cNvPr>
          <p:cNvSpPr>
            <a:spLocks noGrp="1"/>
          </p:cNvSpPr>
          <p:nvPr>
            <p:ph type="media" sz="quarter" idx="17"/>
          </p:nvPr>
        </p:nvSpPr>
        <p:spPr>
          <a:xfrm>
            <a:off x="748480" y="1244447"/>
            <a:ext cx="10695039" cy="5056599"/>
          </a:xfrm>
        </p:spPr>
        <p:txBody>
          <a:bodyPr>
            <a:normAutofit/>
          </a:bodyPr>
          <a:lstStyle/>
          <a:p>
            <a:pPr marL="0" marR="0" algn="ctr">
              <a:lnSpc>
                <a:spcPct val="115000"/>
              </a:lnSpc>
              <a:spcBef>
                <a:spcPts val="1200"/>
              </a:spcBef>
              <a:spcAft>
                <a:spcPts val="0"/>
              </a:spcAft>
            </a:pPr>
            <a:r>
              <a:rPr lang="en-US" sz="2300" b="1" kern="0" dirty="0">
                <a:solidFill>
                  <a:schemeClr val="bg2"/>
                </a:solidFill>
                <a:effectLst/>
                <a:latin typeface="Arial" panose="020B0604020202020204" pitchFamily="34" charset="0"/>
                <a:ea typeface="Times New Roman" panose="02020603050405020304" pitchFamily="18" charset="0"/>
                <a:cs typeface="Times New Roman" panose="02020603050405020304" pitchFamily="18" charset="0"/>
              </a:rPr>
              <a:t>Empowering Connectivity, Promoting Resiliency, Preserving Heritage:</a:t>
            </a:r>
            <a:endParaRPr lang="en-US" sz="2300" b="1" kern="0" dirty="0">
              <a:solidFill>
                <a:schemeClr val="bg2"/>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marR="0" lvl="0" indent="-342900" algn="l">
              <a:lnSpc>
                <a:spcPct val="115000"/>
              </a:lnSpc>
              <a:spcBef>
                <a:spcPts val="0"/>
              </a:spcBef>
              <a:spcAft>
                <a:spcPts val="0"/>
              </a:spcAft>
              <a:buFont typeface="Symbol" panose="05050102010706020507" pitchFamily="18" charset="2"/>
              <a:buChar char=""/>
            </a:pPr>
            <a:endParaRPr lang="en-US" sz="2300" b="1" dirty="0">
              <a:solidFill>
                <a:schemeClr val="bg2"/>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l">
              <a:lnSpc>
                <a:spcPct val="115000"/>
              </a:lnSpc>
              <a:spcBef>
                <a:spcPts val="0"/>
              </a:spcBef>
              <a:spcAft>
                <a:spcPts val="0"/>
              </a:spcAft>
              <a:buFont typeface="Symbol" panose="05050102010706020507" pitchFamily="18" charset="2"/>
              <a:buChar char=""/>
            </a:pPr>
            <a:r>
              <a:rPr lang="en-US" sz="2300" b="1" dirty="0">
                <a:solidFill>
                  <a:schemeClr val="bg2"/>
                </a:solidFill>
                <a:effectLst/>
                <a:latin typeface="Arial" panose="020B0604020202020204" pitchFamily="34" charset="0"/>
                <a:ea typeface="Calibri" panose="020F0502020204030204" pitchFamily="34" charset="0"/>
                <a:cs typeface="Times New Roman" panose="02020603050405020304" pitchFamily="18" charset="0"/>
              </a:rPr>
              <a:t>Celebrate Rural Heritage and Identity:</a:t>
            </a:r>
            <a:r>
              <a:rPr lang="en-US" sz="2300" dirty="0">
                <a:solidFill>
                  <a:schemeClr val="bg2"/>
                </a:solidFill>
                <a:effectLst/>
                <a:latin typeface="Arial" panose="020B0604020202020204" pitchFamily="34" charset="0"/>
                <a:ea typeface="Calibri" panose="020F0502020204030204" pitchFamily="34" charset="0"/>
                <a:cs typeface="Times New Roman" panose="02020603050405020304" pitchFamily="18" charset="0"/>
              </a:rPr>
              <a:t> We envision a transportation system that celebrates the distinct identity of our rural communities, preserving their heritage, understanding their issues, and promoting opportunities.</a:t>
            </a:r>
            <a:endParaRPr lang="en-US" sz="23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15000"/>
              </a:lnSpc>
              <a:spcBef>
                <a:spcPts val="0"/>
              </a:spcBef>
              <a:spcAft>
                <a:spcPts val="0"/>
              </a:spcAft>
              <a:buFont typeface="Symbol" panose="05050102010706020507" pitchFamily="18" charset="2"/>
              <a:buChar char=""/>
            </a:pPr>
            <a:r>
              <a:rPr lang="en-US" sz="2300" b="1" dirty="0">
                <a:solidFill>
                  <a:schemeClr val="bg2"/>
                </a:solidFill>
                <a:effectLst/>
                <a:latin typeface="Arial" panose="020B0604020202020204" pitchFamily="34" charset="0"/>
                <a:ea typeface="Calibri" panose="020F0502020204030204" pitchFamily="34" charset="0"/>
                <a:cs typeface="Times New Roman" panose="02020603050405020304" pitchFamily="18" charset="0"/>
              </a:rPr>
              <a:t>Empowers Community Engagement:</a:t>
            </a:r>
            <a:r>
              <a:rPr lang="en-US" sz="2300" dirty="0">
                <a:solidFill>
                  <a:schemeClr val="bg2"/>
                </a:solidFill>
                <a:effectLst/>
                <a:latin typeface="Arial" panose="020B0604020202020204" pitchFamily="34" charset="0"/>
                <a:ea typeface="Calibri" panose="020F0502020204030204" pitchFamily="34" charset="0"/>
                <a:cs typeface="Times New Roman" panose="02020603050405020304" pitchFamily="18" charset="0"/>
              </a:rPr>
              <a:t> Through active community involvement, our plan seeks to empower residents to actively shape the transportation future of rural El Dorado County, fostering a sense of ownership and pride.</a:t>
            </a:r>
            <a:endParaRPr lang="en-US" sz="23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15000"/>
              </a:lnSpc>
              <a:spcBef>
                <a:spcPts val="0"/>
              </a:spcBef>
              <a:spcAft>
                <a:spcPts val="1000"/>
              </a:spcAft>
              <a:buFont typeface="Symbol" panose="05050102010706020507" pitchFamily="18" charset="2"/>
              <a:buChar char=""/>
            </a:pPr>
            <a:r>
              <a:rPr lang="en-US" sz="2300" b="1" dirty="0">
                <a:solidFill>
                  <a:schemeClr val="bg2"/>
                </a:solidFill>
                <a:effectLst/>
                <a:latin typeface="Arial" panose="020B0604020202020204" pitchFamily="34" charset="0"/>
                <a:ea typeface="Calibri" panose="020F0502020204030204" pitchFamily="34" charset="0"/>
                <a:cs typeface="Times New Roman" panose="02020603050405020304" pitchFamily="18" charset="0"/>
              </a:rPr>
              <a:t>Facilitates Sustainable Living:</a:t>
            </a:r>
            <a:r>
              <a:rPr lang="en-US" sz="2300" dirty="0">
                <a:solidFill>
                  <a:schemeClr val="bg2"/>
                </a:solidFill>
                <a:effectLst/>
                <a:latin typeface="Arial" panose="020B0604020202020204" pitchFamily="34" charset="0"/>
                <a:ea typeface="Calibri" panose="020F0502020204030204" pitchFamily="34" charset="0"/>
                <a:cs typeface="Times New Roman" panose="02020603050405020304" pitchFamily="18" charset="0"/>
              </a:rPr>
              <a:t> We aspire to create a region where sustainable transportation options are not just preferred but celebrated, reducing our environmental impact and promoting a healthier way of life.</a:t>
            </a:r>
            <a:endParaRPr lang="en-US" sz="23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6" name="Picture 5" descr="A black and yellow logo&#10;&#10;Description automatically generated">
            <a:extLst>
              <a:ext uri="{FF2B5EF4-FFF2-40B4-BE49-F238E27FC236}">
                <a16:creationId xmlns:a16="http://schemas.microsoft.com/office/drawing/2014/main" id="{34CF449E-99E4-E721-34A3-D839F9A91DC3}"/>
              </a:ext>
            </a:extLst>
          </p:cNvPr>
          <p:cNvPicPr>
            <a:picLocks noChangeAspect="1"/>
          </p:cNvPicPr>
          <p:nvPr/>
        </p:nvPicPr>
        <p:blipFill>
          <a:blip r:embed="rId2"/>
          <a:stretch>
            <a:fillRect/>
          </a:stretch>
        </p:blipFill>
        <p:spPr>
          <a:xfrm>
            <a:off x="533401" y="6118484"/>
            <a:ext cx="2010889" cy="512259"/>
          </a:xfrm>
          <a:prstGeom prst="rect">
            <a:avLst/>
          </a:prstGeom>
        </p:spPr>
      </p:pic>
    </p:spTree>
    <p:extLst>
      <p:ext uri="{BB962C8B-B14F-4D97-AF65-F5344CB8AC3E}">
        <p14:creationId xmlns:p14="http://schemas.microsoft.com/office/powerpoint/2010/main" val="37958159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8A5CE3-2115-4267-9A88-04013EE991C3}"/>
              </a:ext>
            </a:extLst>
          </p:cNvPr>
          <p:cNvSpPr>
            <a:spLocks noGrp="1"/>
          </p:cNvSpPr>
          <p:nvPr>
            <p:ph type="sldNum" sz="quarter" idx="10"/>
          </p:nvPr>
        </p:nvSpPr>
        <p:spPr/>
        <p:txBody>
          <a:bodyPr/>
          <a:lstStyle/>
          <a:p>
            <a:fld id="{D495E168-DA5E-4888-8D8A-92B118324C14}" type="slidenum">
              <a:rPr lang="en-US" smtClean="0"/>
              <a:pPr/>
              <a:t>25</a:t>
            </a:fld>
            <a:endParaRPr lang="en-US"/>
          </a:p>
        </p:txBody>
      </p:sp>
      <p:sp>
        <p:nvSpPr>
          <p:cNvPr id="3" name="Content Placeholder 2">
            <a:extLst>
              <a:ext uri="{FF2B5EF4-FFF2-40B4-BE49-F238E27FC236}">
                <a16:creationId xmlns:a16="http://schemas.microsoft.com/office/drawing/2014/main" id="{39C7DA0E-64B6-834B-EFAE-963E47A07918}"/>
              </a:ext>
            </a:extLst>
          </p:cNvPr>
          <p:cNvSpPr>
            <a:spLocks noGrp="1"/>
          </p:cNvSpPr>
          <p:nvPr>
            <p:ph idx="1"/>
          </p:nvPr>
        </p:nvSpPr>
        <p:spPr>
          <a:xfrm>
            <a:off x="779788" y="2141537"/>
            <a:ext cx="10515600" cy="4351338"/>
          </a:xfrm>
        </p:spPr>
        <p:txBody>
          <a:bodyPr/>
          <a:lstStyle/>
          <a:p>
            <a:r>
              <a:rPr lang="en-US" sz="3200" b="1" kern="0" dirty="0">
                <a:solidFill>
                  <a:schemeClr val="bg2"/>
                </a:solidFill>
                <a:effectLst/>
                <a:latin typeface="Arial" panose="020B0604020202020204" pitchFamily="34" charset="0"/>
                <a:ea typeface="Times New Roman" panose="02020603050405020304" pitchFamily="18" charset="0"/>
                <a:cs typeface="Times New Roman" panose="02020603050405020304" pitchFamily="18" charset="0"/>
              </a:rPr>
              <a:t>Integrate land use, air quality, and public engagement into regional transportation planning and project delivery to better serve the users, enhance the economy, and preserve the environment and community character.</a:t>
            </a:r>
            <a:endParaRPr lang="en-US" sz="3200" b="1" kern="0" dirty="0">
              <a:solidFill>
                <a:schemeClr val="bg2"/>
              </a:solidFill>
              <a:effectLst/>
              <a:latin typeface="Calibri Light" panose="020F0302020204030204" pitchFamily="34" charset="0"/>
              <a:ea typeface="Times New Roman" panose="02020603050405020304" pitchFamily="18" charset="0"/>
              <a:cs typeface="Times New Roman" panose="02020603050405020304" pitchFamily="18" charset="0"/>
            </a:endParaRPr>
          </a:p>
          <a:p>
            <a:endParaRPr lang="en-US" dirty="0"/>
          </a:p>
        </p:txBody>
      </p:sp>
      <p:sp>
        <p:nvSpPr>
          <p:cNvPr id="5" name="Title 4">
            <a:extLst>
              <a:ext uri="{FF2B5EF4-FFF2-40B4-BE49-F238E27FC236}">
                <a16:creationId xmlns:a16="http://schemas.microsoft.com/office/drawing/2014/main" id="{9324568C-56E6-4923-BD06-A73B18394849}"/>
              </a:ext>
            </a:extLst>
          </p:cNvPr>
          <p:cNvSpPr>
            <a:spLocks noGrp="1"/>
          </p:cNvSpPr>
          <p:nvPr>
            <p:ph type="title"/>
          </p:nvPr>
        </p:nvSpPr>
        <p:spPr/>
        <p:txBody>
          <a:bodyPr>
            <a:normAutofit/>
          </a:bodyPr>
          <a:lstStyle/>
          <a:p>
            <a:r>
              <a:rPr lang="en-US" sz="4400" dirty="0"/>
              <a:t>GOAL 1: Integrated Regional Transportation Planning</a:t>
            </a:r>
          </a:p>
        </p:txBody>
      </p:sp>
      <p:pic>
        <p:nvPicPr>
          <p:cNvPr id="6" name="Picture 5" descr="A black and yellow logo&#10;&#10;Description automatically generated">
            <a:extLst>
              <a:ext uri="{FF2B5EF4-FFF2-40B4-BE49-F238E27FC236}">
                <a16:creationId xmlns:a16="http://schemas.microsoft.com/office/drawing/2014/main" id="{34CF449E-99E4-E721-34A3-D839F9A91DC3}"/>
              </a:ext>
            </a:extLst>
          </p:cNvPr>
          <p:cNvPicPr>
            <a:picLocks noChangeAspect="1"/>
          </p:cNvPicPr>
          <p:nvPr/>
        </p:nvPicPr>
        <p:blipFill>
          <a:blip r:embed="rId2"/>
          <a:stretch>
            <a:fillRect/>
          </a:stretch>
        </p:blipFill>
        <p:spPr>
          <a:xfrm>
            <a:off x="838199" y="5855103"/>
            <a:ext cx="2010889" cy="512259"/>
          </a:xfrm>
          <a:prstGeom prst="rect">
            <a:avLst/>
          </a:prstGeom>
        </p:spPr>
      </p:pic>
    </p:spTree>
    <p:extLst>
      <p:ext uri="{BB962C8B-B14F-4D97-AF65-F5344CB8AC3E}">
        <p14:creationId xmlns:p14="http://schemas.microsoft.com/office/powerpoint/2010/main" val="4028224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8A5CE3-2115-4267-9A88-04013EE991C3}"/>
              </a:ext>
            </a:extLst>
          </p:cNvPr>
          <p:cNvSpPr>
            <a:spLocks noGrp="1"/>
          </p:cNvSpPr>
          <p:nvPr>
            <p:ph type="sldNum" sz="quarter" idx="10"/>
          </p:nvPr>
        </p:nvSpPr>
        <p:spPr/>
        <p:txBody>
          <a:bodyPr/>
          <a:lstStyle/>
          <a:p>
            <a:fld id="{D495E168-DA5E-4888-8D8A-92B118324C14}" type="slidenum">
              <a:rPr lang="en-US" smtClean="0"/>
              <a:pPr/>
              <a:t>26</a:t>
            </a:fld>
            <a:endParaRPr lang="en-US"/>
          </a:p>
        </p:txBody>
      </p:sp>
      <p:sp>
        <p:nvSpPr>
          <p:cNvPr id="3" name="Content Placeholder 2">
            <a:extLst>
              <a:ext uri="{FF2B5EF4-FFF2-40B4-BE49-F238E27FC236}">
                <a16:creationId xmlns:a16="http://schemas.microsoft.com/office/drawing/2014/main" id="{39C7DA0E-64B6-834B-EFAE-963E47A07918}"/>
              </a:ext>
            </a:extLst>
          </p:cNvPr>
          <p:cNvSpPr>
            <a:spLocks noGrp="1"/>
          </p:cNvSpPr>
          <p:nvPr>
            <p:ph idx="1"/>
          </p:nvPr>
        </p:nvSpPr>
        <p:spPr>
          <a:xfrm>
            <a:off x="779788" y="2141537"/>
            <a:ext cx="10515600" cy="4351338"/>
          </a:xfrm>
        </p:spPr>
        <p:txBody>
          <a:bodyPr/>
          <a:lstStyle/>
          <a:p>
            <a:pPr marL="0" marR="0">
              <a:lnSpc>
                <a:spcPct val="115000"/>
              </a:lnSpc>
              <a:spcBef>
                <a:spcPts val="0"/>
              </a:spcBef>
              <a:spcAft>
                <a:spcPts val="0"/>
              </a:spcAft>
            </a:pPr>
            <a:r>
              <a:rPr lang="en-US" sz="3200" b="1" kern="0" dirty="0">
                <a:solidFill>
                  <a:schemeClr val="bg2"/>
                </a:solidFill>
                <a:effectLst/>
                <a:latin typeface="Arial" panose="020B0604020202020204" pitchFamily="34" charset="0"/>
                <a:ea typeface="Times New Roman" panose="02020603050405020304" pitchFamily="18" charset="0"/>
                <a:cs typeface="Times New Roman" panose="02020603050405020304" pitchFamily="18" charset="0"/>
              </a:rPr>
              <a:t>Implement regional transportation investments which provide context sensitive options, embrace emerging technologies, and greatly improve accessibility, mobility, and climate emergency preparedness. </a:t>
            </a:r>
            <a:endParaRPr lang="en-US" sz="3200" b="1" kern="0" dirty="0">
              <a:solidFill>
                <a:schemeClr val="bg2"/>
              </a:solidFill>
              <a:effectLst/>
              <a:latin typeface="Calibri Light" panose="020F0302020204030204" pitchFamily="34" charset="0"/>
              <a:ea typeface="Times New Roman" panose="02020603050405020304" pitchFamily="18" charset="0"/>
              <a:cs typeface="Times New Roman" panose="02020603050405020304" pitchFamily="18" charset="0"/>
            </a:endParaRPr>
          </a:p>
          <a:p>
            <a:endParaRPr lang="en-US" dirty="0"/>
          </a:p>
        </p:txBody>
      </p:sp>
      <p:sp>
        <p:nvSpPr>
          <p:cNvPr id="5" name="Title 4">
            <a:extLst>
              <a:ext uri="{FF2B5EF4-FFF2-40B4-BE49-F238E27FC236}">
                <a16:creationId xmlns:a16="http://schemas.microsoft.com/office/drawing/2014/main" id="{9324568C-56E6-4923-BD06-A73B18394849}"/>
              </a:ext>
            </a:extLst>
          </p:cNvPr>
          <p:cNvSpPr>
            <a:spLocks noGrp="1"/>
          </p:cNvSpPr>
          <p:nvPr>
            <p:ph type="title"/>
          </p:nvPr>
        </p:nvSpPr>
        <p:spPr/>
        <p:txBody>
          <a:bodyPr>
            <a:normAutofit/>
          </a:bodyPr>
          <a:lstStyle/>
          <a:p>
            <a:r>
              <a:rPr lang="en-US" sz="4400" dirty="0"/>
              <a:t>GOAL 2: Sustainable, Adaptable, Resilient</a:t>
            </a:r>
          </a:p>
        </p:txBody>
      </p:sp>
      <p:pic>
        <p:nvPicPr>
          <p:cNvPr id="6" name="Picture 5" descr="A black and yellow logo&#10;&#10;Description automatically generated">
            <a:extLst>
              <a:ext uri="{FF2B5EF4-FFF2-40B4-BE49-F238E27FC236}">
                <a16:creationId xmlns:a16="http://schemas.microsoft.com/office/drawing/2014/main" id="{34CF449E-99E4-E721-34A3-D839F9A91DC3}"/>
              </a:ext>
            </a:extLst>
          </p:cNvPr>
          <p:cNvPicPr>
            <a:picLocks noChangeAspect="1"/>
          </p:cNvPicPr>
          <p:nvPr/>
        </p:nvPicPr>
        <p:blipFill>
          <a:blip r:embed="rId2"/>
          <a:stretch>
            <a:fillRect/>
          </a:stretch>
        </p:blipFill>
        <p:spPr>
          <a:xfrm>
            <a:off x="838199" y="5855103"/>
            <a:ext cx="2010889" cy="512259"/>
          </a:xfrm>
          <a:prstGeom prst="rect">
            <a:avLst/>
          </a:prstGeom>
        </p:spPr>
      </p:pic>
    </p:spTree>
    <p:extLst>
      <p:ext uri="{BB962C8B-B14F-4D97-AF65-F5344CB8AC3E}">
        <p14:creationId xmlns:p14="http://schemas.microsoft.com/office/powerpoint/2010/main" val="21082770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8A5CE3-2115-4267-9A88-04013EE991C3}"/>
              </a:ext>
            </a:extLst>
          </p:cNvPr>
          <p:cNvSpPr>
            <a:spLocks noGrp="1"/>
          </p:cNvSpPr>
          <p:nvPr>
            <p:ph type="sldNum" sz="quarter" idx="10"/>
          </p:nvPr>
        </p:nvSpPr>
        <p:spPr/>
        <p:txBody>
          <a:bodyPr/>
          <a:lstStyle/>
          <a:p>
            <a:fld id="{D495E168-DA5E-4888-8D8A-92B118324C14}" type="slidenum">
              <a:rPr lang="en-US" smtClean="0"/>
              <a:pPr/>
              <a:t>27</a:t>
            </a:fld>
            <a:endParaRPr lang="en-US"/>
          </a:p>
        </p:txBody>
      </p:sp>
      <p:sp>
        <p:nvSpPr>
          <p:cNvPr id="3" name="Content Placeholder 2">
            <a:extLst>
              <a:ext uri="{FF2B5EF4-FFF2-40B4-BE49-F238E27FC236}">
                <a16:creationId xmlns:a16="http://schemas.microsoft.com/office/drawing/2014/main" id="{39C7DA0E-64B6-834B-EFAE-963E47A07918}"/>
              </a:ext>
            </a:extLst>
          </p:cNvPr>
          <p:cNvSpPr>
            <a:spLocks noGrp="1"/>
          </p:cNvSpPr>
          <p:nvPr>
            <p:ph idx="1"/>
          </p:nvPr>
        </p:nvSpPr>
        <p:spPr>
          <a:xfrm>
            <a:off x="838199" y="2426672"/>
            <a:ext cx="10515600" cy="4351338"/>
          </a:xfrm>
        </p:spPr>
        <p:txBody>
          <a:bodyPr/>
          <a:lstStyle/>
          <a:p>
            <a:pPr marL="0" marR="0">
              <a:lnSpc>
                <a:spcPct val="115000"/>
              </a:lnSpc>
              <a:spcBef>
                <a:spcPts val="0"/>
              </a:spcBef>
              <a:spcAft>
                <a:spcPts val="0"/>
              </a:spcAft>
            </a:pPr>
            <a:r>
              <a:rPr lang="en-US" sz="3200" b="1" kern="0" dirty="0">
                <a:solidFill>
                  <a:schemeClr val="bg2"/>
                </a:solidFill>
                <a:effectLst/>
                <a:latin typeface="Arial" panose="020B0604020202020204" pitchFamily="34" charset="0"/>
                <a:ea typeface="Times New Roman" panose="02020603050405020304" pitchFamily="18" charset="0"/>
                <a:cs typeface="Times New Roman" panose="02020603050405020304" pitchFamily="18" charset="0"/>
              </a:rPr>
              <a:t>Optimize the existing highways, streets, and roads to enhance maintenance and operations, maximize capacity, and improve safety.</a:t>
            </a:r>
            <a:endParaRPr lang="en-US" sz="3200" b="1" kern="0" dirty="0">
              <a:solidFill>
                <a:schemeClr val="bg2"/>
              </a:solidFill>
              <a:effectLst/>
              <a:latin typeface="Calibri Light" panose="020F0302020204030204" pitchFamily="34" charset="0"/>
              <a:ea typeface="Times New Roman" panose="02020603050405020304" pitchFamily="18" charset="0"/>
              <a:cs typeface="Times New Roman" panose="02020603050405020304" pitchFamily="18" charset="0"/>
            </a:endParaRPr>
          </a:p>
          <a:p>
            <a:endParaRPr lang="en-US" dirty="0"/>
          </a:p>
        </p:txBody>
      </p:sp>
      <p:sp>
        <p:nvSpPr>
          <p:cNvPr id="5" name="Title 4">
            <a:extLst>
              <a:ext uri="{FF2B5EF4-FFF2-40B4-BE49-F238E27FC236}">
                <a16:creationId xmlns:a16="http://schemas.microsoft.com/office/drawing/2014/main" id="{9324568C-56E6-4923-BD06-A73B18394849}"/>
              </a:ext>
            </a:extLst>
          </p:cNvPr>
          <p:cNvSpPr>
            <a:spLocks noGrp="1"/>
          </p:cNvSpPr>
          <p:nvPr>
            <p:ph type="title"/>
          </p:nvPr>
        </p:nvSpPr>
        <p:spPr/>
        <p:txBody>
          <a:bodyPr>
            <a:normAutofit/>
          </a:bodyPr>
          <a:lstStyle/>
          <a:p>
            <a:r>
              <a:rPr lang="en-US" sz="4400" dirty="0"/>
              <a:t>GOAL 3: Surface Transportation System</a:t>
            </a:r>
          </a:p>
        </p:txBody>
      </p:sp>
      <p:pic>
        <p:nvPicPr>
          <p:cNvPr id="6" name="Picture 5" descr="A black and yellow logo&#10;&#10;Description automatically generated">
            <a:extLst>
              <a:ext uri="{FF2B5EF4-FFF2-40B4-BE49-F238E27FC236}">
                <a16:creationId xmlns:a16="http://schemas.microsoft.com/office/drawing/2014/main" id="{34CF449E-99E4-E721-34A3-D839F9A91DC3}"/>
              </a:ext>
            </a:extLst>
          </p:cNvPr>
          <p:cNvPicPr>
            <a:picLocks noChangeAspect="1"/>
          </p:cNvPicPr>
          <p:nvPr/>
        </p:nvPicPr>
        <p:blipFill>
          <a:blip r:embed="rId2"/>
          <a:stretch>
            <a:fillRect/>
          </a:stretch>
        </p:blipFill>
        <p:spPr>
          <a:xfrm>
            <a:off x="838199" y="5855103"/>
            <a:ext cx="2010889" cy="512259"/>
          </a:xfrm>
          <a:prstGeom prst="rect">
            <a:avLst/>
          </a:prstGeom>
        </p:spPr>
      </p:pic>
    </p:spTree>
    <p:extLst>
      <p:ext uri="{BB962C8B-B14F-4D97-AF65-F5344CB8AC3E}">
        <p14:creationId xmlns:p14="http://schemas.microsoft.com/office/powerpoint/2010/main" val="9750386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8A5CE3-2115-4267-9A88-04013EE991C3}"/>
              </a:ext>
            </a:extLst>
          </p:cNvPr>
          <p:cNvSpPr>
            <a:spLocks noGrp="1"/>
          </p:cNvSpPr>
          <p:nvPr>
            <p:ph type="sldNum" sz="quarter" idx="10"/>
          </p:nvPr>
        </p:nvSpPr>
        <p:spPr/>
        <p:txBody>
          <a:bodyPr/>
          <a:lstStyle/>
          <a:p>
            <a:fld id="{D495E168-DA5E-4888-8D8A-92B118324C14}" type="slidenum">
              <a:rPr lang="en-US" smtClean="0"/>
              <a:pPr/>
              <a:t>28</a:t>
            </a:fld>
            <a:endParaRPr lang="en-US"/>
          </a:p>
        </p:txBody>
      </p:sp>
      <p:sp>
        <p:nvSpPr>
          <p:cNvPr id="3" name="Content Placeholder 2">
            <a:extLst>
              <a:ext uri="{FF2B5EF4-FFF2-40B4-BE49-F238E27FC236}">
                <a16:creationId xmlns:a16="http://schemas.microsoft.com/office/drawing/2014/main" id="{39C7DA0E-64B6-834B-EFAE-963E47A07918}"/>
              </a:ext>
            </a:extLst>
          </p:cNvPr>
          <p:cNvSpPr>
            <a:spLocks noGrp="1"/>
          </p:cNvSpPr>
          <p:nvPr>
            <p:ph idx="1"/>
          </p:nvPr>
        </p:nvSpPr>
        <p:spPr>
          <a:xfrm>
            <a:off x="838199" y="2426672"/>
            <a:ext cx="10515600" cy="4351338"/>
          </a:xfrm>
        </p:spPr>
        <p:txBody>
          <a:bodyPr/>
          <a:lstStyle/>
          <a:p>
            <a:pPr marL="0" marR="0">
              <a:lnSpc>
                <a:spcPct val="115000"/>
              </a:lnSpc>
              <a:spcBef>
                <a:spcPts val="0"/>
              </a:spcBef>
              <a:spcAft>
                <a:spcPts val="0"/>
              </a:spcAft>
            </a:pPr>
            <a:r>
              <a:rPr lang="en-US" sz="3200" b="1" kern="0" dirty="0">
                <a:solidFill>
                  <a:schemeClr val="bg2"/>
                </a:solidFill>
                <a:effectLst/>
                <a:latin typeface="Arial" panose="020B0604020202020204" pitchFamily="34" charset="0"/>
                <a:ea typeface="Times New Roman" panose="02020603050405020304" pitchFamily="18" charset="0"/>
                <a:cs typeface="Times New Roman" panose="02020603050405020304" pitchFamily="18" charset="0"/>
              </a:rPr>
              <a:t>Promote a convenient, desirable, and reliable public transit system which is accessible to and provides effective transport across the diverse geography of the region.</a:t>
            </a:r>
            <a:endParaRPr lang="en-US" dirty="0"/>
          </a:p>
        </p:txBody>
      </p:sp>
      <p:sp>
        <p:nvSpPr>
          <p:cNvPr id="5" name="Title 4">
            <a:extLst>
              <a:ext uri="{FF2B5EF4-FFF2-40B4-BE49-F238E27FC236}">
                <a16:creationId xmlns:a16="http://schemas.microsoft.com/office/drawing/2014/main" id="{9324568C-56E6-4923-BD06-A73B18394849}"/>
              </a:ext>
            </a:extLst>
          </p:cNvPr>
          <p:cNvSpPr>
            <a:spLocks noGrp="1"/>
          </p:cNvSpPr>
          <p:nvPr>
            <p:ph type="title"/>
          </p:nvPr>
        </p:nvSpPr>
        <p:spPr/>
        <p:txBody>
          <a:bodyPr>
            <a:normAutofit/>
          </a:bodyPr>
          <a:lstStyle/>
          <a:p>
            <a:r>
              <a:rPr lang="en-US" sz="4400" dirty="0"/>
              <a:t>GOAL 4: Public Transit</a:t>
            </a:r>
          </a:p>
        </p:txBody>
      </p:sp>
      <p:pic>
        <p:nvPicPr>
          <p:cNvPr id="6" name="Picture 5" descr="A black and yellow logo&#10;&#10;Description automatically generated">
            <a:extLst>
              <a:ext uri="{FF2B5EF4-FFF2-40B4-BE49-F238E27FC236}">
                <a16:creationId xmlns:a16="http://schemas.microsoft.com/office/drawing/2014/main" id="{34CF449E-99E4-E721-34A3-D839F9A91DC3}"/>
              </a:ext>
            </a:extLst>
          </p:cNvPr>
          <p:cNvPicPr>
            <a:picLocks noChangeAspect="1"/>
          </p:cNvPicPr>
          <p:nvPr/>
        </p:nvPicPr>
        <p:blipFill>
          <a:blip r:embed="rId2"/>
          <a:stretch>
            <a:fillRect/>
          </a:stretch>
        </p:blipFill>
        <p:spPr>
          <a:xfrm>
            <a:off x="838199" y="5855103"/>
            <a:ext cx="2010889" cy="512259"/>
          </a:xfrm>
          <a:prstGeom prst="rect">
            <a:avLst/>
          </a:prstGeom>
        </p:spPr>
      </p:pic>
    </p:spTree>
    <p:extLst>
      <p:ext uri="{BB962C8B-B14F-4D97-AF65-F5344CB8AC3E}">
        <p14:creationId xmlns:p14="http://schemas.microsoft.com/office/powerpoint/2010/main" val="3236945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8A5CE3-2115-4267-9A88-04013EE991C3}"/>
              </a:ext>
            </a:extLst>
          </p:cNvPr>
          <p:cNvSpPr>
            <a:spLocks noGrp="1"/>
          </p:cNvSpPr>
          <p:nvPr>
            <p:ph type="sldNum" sz="quarter" idx="10"/>
          </p:nvPr>
        </p:nvSpPr>
        <p:spPr/>
        <p:txBody>
          <a:bodyPr/>
          <a:lstStyle/>
          <a:p>
            <a:fld id="{D495E168-DA5E-4888-8D8A-92B118324C14}" type="slidenum">
              <a:rPr lang="en-US" smtClean="0"/>
              <a:pPr/>
              <a:t>29</a:t>
            </a:fld>
            <a:endParaRPr lang="en-US"/>
          </a:p>
        </p:txBody>
      </p:sp>
      <p:sp>
        <p:nvSpPr>
          <p:cNvPr id="3" name="Content Placeholder 2">
            <a:extLst>
              <a:ext uri="{FF2B5EF4-FFF2-40B4-BE49-F238E27FC236}">
                <a16:creationId xmlns:a16="http://schemas.microsoft.com/office/drawing/2014/main" id="{39C7DA0E-64B6-834B-EFAE-963E47A07918}"/>
              </a:ext>
            </a:extLst>
          </p:cNvPr>
          <p:cNvSpPr>
            <a:spLocks noGrp="1"/>
          </p:cNvSpPr>
          <p:nvPr>
            <p:ph idx="1"/>
          </p:nvPr>
        </p:nvSpPr>
        <p:spPr>
          <a:xfrm>
            <a:off x="838199" y="2426672"/>
            <a:ext cx="10515600" cy="4351338"/>
          </a:xfrm>
        </p:spPr>
        <p:txBody>
          <a:bodyPr/>
          <a:lstStyle/>
          <a:p>
            <a:pPr marL="0" marR="0">
              <a:lnSpc>
                <a:spcPct val="115000"/>
              </a:lnSpc>
              <a:spcBef>
                <a:spcPts val="0"/>
              </a:spcBef>
              <a:spcAft>
                <a:spcPts val="0"/>
              </a:spcAft>
            </a:pPr>
            <a:r>
              <a:rPr lang="en-US" sz="3200" b="1" kern="0" dirty="0">
                <a:solidFill>
                  <a:schemeClr val="bg2"/>
                </a:solidFill>
                <a:effectLst/>
                <a:latin typeface="Arial" panose="020B0604020202020204" pitchFamily="34" charset="0"/>
                <a:ea typeface="Times New Roman" panose="02020603050405020304" pitchFamily="18" charset="0"/>
                <a:cs typeface="Times New Roman" panose="02020603050405020304" pitchFamily="18" charset="0"/>
              </a:rPr>
              <a:t>Promote and preserve aviation facilities and services that complement the regional transportation system and support critical emergency response.</a:t>
            </a:r>
            <a:endParaRPr lang="en-US" dirty="0"/>
          </a:p>
        </p:txBody>
      </p:sp>
      <p:sp>
        <p:nvSpPr>
          <p:cNvPr id="5" name="Title 4">
            <a:extLst>
              <a:ext uri="{FF2B5EF4-FFF2-40B4-BE49-F238E27FC236}">
                <a16:creationId xmlns:a16="http://schemas.microsoft.com/office/drawing/2014/main" id="{9324568C-56E6-4923-BD06-A73B18394849}"/>
              </a:ext>
            </a:extLst>
          </p:cNvPr>
          <p:cNvSpPr>
            <a:spLocks noGrp="1"/>
          </p:cNvSpPr>
          <p:nvPr>
            <p:ph type="title"/>
          </p:nvPr>
        </p:nvSpPr>
        <p:spPr/>
        <p:txBody>
          <a:bodyPr>
            <a:normAutofit/>
          </a:bodyPr>
          <a:lstStyle/>
          <a:p>
            <a:r>
              <a:rPr lang="en-US" sz="4400" dirty="0"/>
              <a:t>GOAL 5: Aviation</a:t>
            </a:r>
          </a:p>
        </p:txBody>
      </p:sp>
      <p:pic>
        <p:nvPicPr>
          <p:cNvPr id="6" name="Picture 5" descr="A black and yellow logo&#10;&#10;Description automatically generated">
            <a:extLst>
              <a:ext uri="{FF2B5EF4-FFF2-40B4-BE49-F238E27FC236}">
                <a16:creationId xmlns:a16="http://schemas.microsoft.com/office/drawing/2014/main" id="{34CF449E-99E4-E721-34A3-D839F9A91DC3}"/>
              </a:ext>
            </a:extLst>
          </p:cNvPr>
          <p:cNvPicPr>
            <a:picLocks noChangeAspect="1"/>
          </p:cNvPicPr>
          <p:nvPr/>
        </p:nvPicPr>
        <p:blipFill>
          <a:blip r:embed="rId2"/>
          <a:stretch>
            <a:fillRect/>
          </a:stretch>
        </p:blipFill>
        <p:spPr>
          <a:xfrm>
            <a:off x="838199" y="5855103"/>
            <a:ext cx="2010889" cy="512259"/>
          </a:xfrm>
          <a:prstGeom prst="rect">
            <a:avLst/>
          </a:prstGeom>
        </p:spPr>
      </p:pic>
    </p:spTree>
    <p:extLst>
      <p:ext uri="{BB962C8B-B14F-4D97-AF65-F5344CB8AC3E}">
        <p14:creationId xmlns:p14="http://schemas.microsoft.com/office/powerpoint/2010/main" val="2494157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D545-C417-48EA-9543-078BF8EB641C}"/>
              </a:ext>
            </a:extLst>
          </p:cNvPr>
          <p:cNvSpPr>
            <a:spLocks noGrp="1"/>
          </p:cNvSpPr>
          <p:nvPr>
            <p:ph type="title"/>
          </p:nvPr>
        </p:nvSpPr>
        <p:spPr>
          <a:xfrm>
            <a:off x="838199" y="512308"/>
            <a:ext cx="5285914" cy="782638"/>
          </a:xfrm>
        </p:spPr>
        <p:txBody>
          <a:bodyPr>
            <a:normAutofit fontScale="90000"/>
          </a:bodyPr>
          <a:lstStyle/>
          <a:p>
            <a:pPr marL="0" marR="0">
              <a:lnSpc>
                <a:spcPct val="107000"/>
              </a:lnSpc>
              <a:spcBef>
                <a:spcPts val="0"/>
              </a:spcBef>
              <a:spcAft>
                <a:spcPts val="800"/>
              </a:spcAft>
            </a:pPr>
            <a:r>
              <a:rPr lang="en-US" sz="2400" b="1" dirty="0">
                <a:effectLst/>
                <a:latin typeface="Aptos" panose="020B0004020202020204" pitchFamily="34" charset="0"/>
                <a:ea typeface="Aptos" panose="020B0004020202020204" pitchFamily="34" charset="0"/>
                <a:cs typeface="Times New Roman" panose="02020603050405020304" pitchFamily="18" charset="0"/>
              </a:rPr>
              <a:t>What is a Regional Transportation Plan?</a:t>
            </a:r>
            <a:endParaRPr lang="en-US" sz="24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Text Placeholder 5">
            <a:extLst>
              <a:ext uri="{FF2B5EF4-FFF2-40B4-BE49-F238E27FC236}">
                <a16:creationId xmlns:a16="http://schemas.microsoft.com/office/drawing/2014/main" id="{7E54AC28-9C3E-4734-B2BB-5EC5F60F5559}"/>
              </a:ext>
            </a:extLst>
          </p:cNvPr>
          <p:cNvSpPr>
            <a:spLocks noGrp="1"/>
          </p:cNvSpPr>
          <p:nvPr>
            <p:ph type="body" sz="quarter" idx="15"/>
          </p:nvPr>
        </p:nvSpPr>
        <p:spPr>
          <a:xfrm>
            <a:off x="838199" y="2246050"/>
            <a:ext cx="5550665" cy="3613211"/>
          </a:xfrm>
        </p:spPr>
        <p:txBody>
          <a:bodyPr>
            <a:normAutofit/>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Aptos" panose="020B0004020202020204" pitchFamily="34" charset="0"/>
                <a:ea typeface="Aptos" panose="020B0004020202020204" pitchFamily="34" charset="0"/>
                <a:cs typeface="Times New Roman" panose="02020603050405020304" pitchFamily="18" charset="0"/>
              </a:rPr>
              <a:t>As fundamental building blocks of the State’s transportation system, the RTP should also support state goals for transportation, environmental quality, economic growth, and social equity (California Government Code Section 65041.1).</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effectLst/>
                <a:latin typeface="Aptos" panose="020B0004020202020204" pitchFamily="34" charset="0"/>
                <a:ea typeface="Aptos" panose="020B0004020202020204" pitchFamily="34" charset="0"/>
                <a:cs typeface="Times New Roman" panose="02020603050405020304" pitchFamily="18" charset="0"/>
              </a:rPr>
              <a:t>RTP must be prepared in accordance with adopted guidelines (2024)</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dirty="0">
                <a:effectLst/>
                <a:latin typeface="Aptos" panose="020B0004020202020204" pitchFamily="34" charset="0"/>
                <a:ea typeface="Aptos" panose="020B0004020202020204" pitchFamily="34" charset="0"/>
                <a:cs typeface="Times New Roman" panose="02020603050405020304" pitchFamily="18" charset="0"/>
              </a:rPr>
              <a:t>RTP checklist – Must be completed to demonstrate compliance with state and federal requirements</a:t>
            </a:r>
          </a:p>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3" name="Slide Number Placeholder 2">
            <a:extLst>
              <a:ext uri="{FF2B5EF4-FFF2-40B4-BE49-F238E27FC236}">
                <a16:creationId xmlns:a16="http://schemas.microsoft.com/office/drawing/2014/main" id="{4D492004-FF5A-486F-BD35-52AACB74C659}"/>
              </a:ext>
            </a:extLst>
          </p:cNvPr>
          <p:cNvSpPr>
            <a:spLocks noGrp="1"/>
          </p:cNvSpPr>
          <p:nvPr>
            <p:ph type="sldNum" sz="quarter" idx="10"/>
          </p:nvPr>
        </p:nvSpPr>
        <p:spPr/>
        <p:txBody>
          <a:bodyPr/>
          <a:lstStyle/>
          <a:p>
            <a:fld id="{D495E168-DA5E-4888-8D8A-92B118324C14}" type="slidenum">
              <a:rPr lang="en-US" smtClean="0"/>
              <a:pPr/>
              <a:t>3</a:t>
            </a:fld>
            <a:endParaRPr lang="en-US" dirty="0"/>
          </a:p>
        </p:txBody>
      </p:sp>
      <p:pic>
        <p:nvPicPr>
          <p:cNvPr id="10" name="Picture 9" descr="A black and yellow logo&#10;&#10;Description automatically generated">
            <a:extLst>
              <a:ext uri="{FF2B5EF4-FFF2-40B4-BE49-F238E27FC236}">
                <a16:creationId xmlns:a16="http://schemas.microsoft.com/office/drawing/2014/main" id="{F0B1DBA0-092B-4379-C251-F2632C24A504}"/>
              </a:ext>
            </a:extLst>
          </p:cNvPr>
          <p:cNvPicPr>
            <a:picLocks noChangeAspect="1"/>
          </p:cNvPicPr>
          <p:nvPr/>
        </p:nvPicPr>
        <p:blipFill>
          <a:blip r:embed="rId2"/>
          <a:stretch>
            <a:fillRect/>
          </a:stretch>
        </p:blipFill>
        <p:spPr>
          <a:xfrm>
            <a:off x="980885" y="5905537"/>
            <a:ext cx="2010889" cy="512259"/>
          </a:xfrm>
          <a:prstGeom prst="rect">
            <a:avLst/>
          </a:prstGeom>
        </p:spPr>
      </p:pic>
    </p:spTree>
    <p:extLst>
      <p:ext uri="{BB962C8B-B14F-4D97-AF65-F5344CB8AC3E}">
        <p14:creationId xmlns:p14="http://schemas.microsoft.com/office/powerpoint/2010/main" val="25187240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8A5CE3-2115-4267-9A88-04013EE991C3}"/>
              </a:ext>
            </a:extLst>
          </p:cNvPr>
          <p:cNvSpPr>
            <a:spLocks noGrp="1"/>
          </p:cNvSpPr>
          <p:nvPr>
            <p:ph type="sldNum" sz="quarter" idx="10"/>
          </p:nvPr>
        </p:nvSpPr>
        <p:spPr/>
        <p:txBody>
          <a:bodyPr/>
          <a:lstStyle/>
          <a:p>
            <a:fld id="{D495E168-DA5E-4888-8D8A-92B118324C14}" type="slidenum">
              <a:rPr lang="en-US" smtClean="0"/>
              <a:pPr/>
              <a:t>30</a:t>
            </a:fld>
            <a:endParaRPr lang="en-US"/>
          </a:p>
        </p:txBody>
      </p:sp>
      <p:sp>
        <p:nvSpPr>
          <p:cNvPr id="3" name="Content Placeholder 2">
            <a:extLst>
              <a:ext uri="{FF2B5EF4-FFF2-40B4-BE49-F238E27FC236}">
                <a16:creationId xmlns:a16="http://schemas.microsoft.com/office/drawing/2014/main" id="{39C7DA0E-64B6-834B-EFAE-963E47A07918}"/>
              </a:ext>
            </a:extLst>
          </p:cNvPr>
          <p:cNvSpPr>
            <a:spLocks noGrp="1"/>
          </p:cNvSpPr>
          <p:nvPr>
            <p:ph idx="1"/>
          </p:nvPr>
        </p:nvSpPr>
        <p:spPr>
          <a:xfrm>
            <a:off x="838199" y="2426672"/>
            <a:ext cx="10515600" cy="4351338"/>
          </a:xfrm>
        </p:spPr>
        <p:txBody>
          <a:bodyPr/>
          <a:lstStyle/>
          <a:p>
            <a:pPr marL="0" marR="0">
              <a:lnSpc>
                <a:spcPct val="115000"/>
              </a:lnSpc>
              <a:spcBef>
                <a:spcPts val="0"/>
              </a:spcBef>
              <a:spcAft>
                <a:spcPts val="0"/>
              </a:spcAft>
            </a:pPr>
            <a:r>
              <a:rPr lang="en-US" sz="3200" b="1" kern="0" dirty="0">
                <a:solidFill>
                  <a:schemeClr val="bg2"/>
                </a:solidFill>
                <a:effectLst/>
                <a:latin typeface="Arial" panose="020B0604020202020204" pitchFamily="34" charset="0"/>
                <a:ea typeface="Times New Roman" panose="02020603050405020304" pitchFamily="18" charset="0"/>
                <a:cs typeface="Times New Roman" panose="02020603050405020304" pitchFamily="18" charset="0"/>
              </a:rPr>
              <a:t>Complete a safe, convenient, and connected active transportation system for all users.</a:t>
            </a:r>
            <a:endParaRPr lang="en-US" dirty="0"/>
          </a:p>
        </p:txBody>
      </p:sp>
      <p:sp>
        <p:nvSpPr>
          <p:cNvPr id="5" name="Title 4">
            <a:extLst>
              <a:ext uri="{FF2B5EF4-FFF2-40B4-BE49-F238E27FC236}">
                <a16:creationId xmlns:a16="http://schemas.microsoft.com/office/drawing/2014/main" id="{9324568C-56E6-4923-BD06-A73B18394849}"/>
              </a:ext>
            </a:extLst>
          </p:cNvPr>
          <p:cNvSpPr>
            <a:spLocks noGrp="1"/>
          </p:cNvSpPr>
          <p:nvPr>
            <p:ph type="title"/>
          </p:nvPr>
        </p:nvSpPr>
        <p:spPr/>
        <p:txBody>
          <a:bodyPr>
            <a:normAutofit/>
          </a:bodyPr>
          <a:lstStyle/>
          <a:p>
            <a:r>
              <a:rPr lang="en-US" sz="4400" dirty="0"/>
              <a:t>GOAL 6:  Active Transportation </a:t>
            </a:r>
          </a:p>
        </p:txBody>
      </p:sp>
      <p:pic>
        <p:nvPicPr>
          <p:cNvPr id="6" name="Picture 5" descr="A black and yellow logo&#10;&#10;Description automatically generated">
            <a:extLst>
              <a:ext uri="{FF2B5EF4-FFF2-40B4-BE49-F238E27FC236}">
                <a16:creationId xmlns:a16="http://schemas.microsoft.com/office/drawing/2014/main" id="{34CF449E-99E4-E721-34A3-D839F9A91DC3}"/>
              </a:ext>
            </a:extLst>
          </p:cNvPr>
          <p:cNvPicPr>
            <a:picLocks noChangeAspect="1"/>
          </p:cNvPicPr>
          <p:nvPr/>
        </p:nvPicPr>
        <p:blipFill>
          <a:blip r:embed="rId2"/>
          <a:stretch>
            <a:fillRect/>
          </a:stretch>
        </p:blipFill>
        <p:spPr>
          <a:xfrm>
            <a:off x="838199" y="5855103"/>
            <a:ext cx="2010889" cy="512259"/>
          </a:xfrm>
          <a:prstGeom prst="rect">
            <a:avLst/>
          </a:prstGeom>
        </p:spPr>
      </p:pic>
    </p:spTree>
    <p:extLst>
      <p:ext uri="{BB962C8B-B14F-4D97-AF65-F5344CB8AC3E}">
        <p14:creationId xmlns:p14="http://schemas.microsoft.com/office/powerpoint/2010/main" val="9365386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8A5CE3-2115-4267-9A88-04013EE991C3}"/>
              </a:ext>
            </a:extLst>
          </p:cNvPr>
          <p:cNvSpPr>
            <a:spLocks noGrp="1"/>
          </p:cNvSpPr>
          <p:nvPr>
            <p:ph type="sldNum" sz="quarter" idx="10"/>
          </p:nvPr>
        </p:nvSpPr>
        <p:spPr/>
        <p:txBody>
          <a:bodyPr/>
          <a:lstStyle/>
          <a:p>
            <a:fld id="{D495E168-DA5E-4888-8D8A-92B118324C14}" type="slidenum">
              <a:rPr lang="en-US" smtClean="0"/>
              <a:pPr/>
              <a:t>31</a:t>
            </a:fld>
            <a:endParaRPr lang="en-US"/>
          </a:p>
        </p:txBody>
      </p:sp>
      <p:sp>
        <p:nvSpPr>
          <p:cNvPr id="3" name="Content Placeholder 2">
            <a:extLst>
              <a:ext uri="{FF2B5EF4-FFF2-40B4-BE49-F238E27FC236}">
                <a16:creationId xmlns:a16="http://schemas.microsoft.com/office/drawing/2014/main" id="{39C7DA0E-64B6-834B-EFAE-963E47A07918}"/>
              </a:ext>
            </a:extLst>
          </p:cNvPr>
          <p:cNvSpPr>
            <a:spLocks noGrp="1"/>
          </p:cNvSpPr>
          <p:nvPr>
            <p:ph idx="1"/>
          </p:nvPr>
        </p:nvSpPr>
        <p:spPr>
          <a:xfrm>
            <a:off x="838199" y="2426672"/>
            <a:ext cx="10515600" cy="4351338"/>
          </a:xfrm>
        </p:spPr>
        <p:txBody>
          <a:bodyPr/>
          <a:lstStyle/>
          <a:p>
            <a:pPr marL="0" marR="0">
              <a:lnSpc>
                <a:spcPct val="115000"/>
              </a:lnSpc>
              <a:spcBef>
                <a:spcPts val="0"/>
              </a:spcBef>
              <a:spcAft>
                <a:spcPts val="0"/>
              </a:spcAft>
            </a:pPr>
            <a:r>
              <a:rPr lang="en-US" sz="3200" b="1" kern="0" dirty="0">
                <a:solidFill>
                  <a:schemeClr val="bg2"/>
                </a:solidFill>
                <a:effectLst/>
                <a:latin typeface="Arial" panose="020B0604020202020204" pitchFamily="34" charset="0"/>
                <a:ea typeface="Times New Roman" panose="02020603050405020304" pitchFamily="18" charset="0"/>
                <a:cs typeface="Times New Roman" panose="02020603050405020304" pitchFamily="18" charset="0"/>
              </a:rPr>
              <a:t>Develop and support an integrated transportation system that incorporates corridor management solutions and public awareness of mobility options to limit vehicle miles travelled and maximize capacity.</a:t>
            </a:r>
            <a:endParaRPr lang="en-US" dirty="0"/>
          </a:p>
        </p:txBody>
      </p:sp>
      <p:sp>
        <p:nvSpPr>
          <p:cNvPr id="5" name="Title 4">
            <a:extLst>
              <a:ext uri="{FF2B5EF4-FFF2-40B4-BE49-F238E27FC236}">
                <a16:creationId xmlns:a16="http://schemas.microsoft.com/office/drawing/2014/main" id="{9324568C-56E6-4923-BD06-A73B18394849}"/>
              </a:ext>
            </a:extLst>
          </p:cNvPr>
          <p:cNvSpPr>
            <a:spLocks noGrp="1"/>
          </p:cNvSpPr>
          <p:nvPr>
            <p:ph type="title"/>
          </p:nvPr>
        </p:nvSpPr>
        <p:spPr>
          <a:xfrm>
            <a:off x="838200" y="365125"/>
            <a:ext cx="10803194" cy="1325563"/>
          </a:xfrm>
        </p:spPr>
        <p:txBody>
          <a:bodyPr>
            <a:normAutofit/>
          </a:bodyPr>
          <a:lstStyle/>
          <a:p>
            <a:r>
              <a:rPr lang="en-US" sz="4400" dirty="0"/>
              <a:t>GOAL 7:  Transportation Systems Management </a:t>
            </a:r>
          </a:p>
        </p:txBody>
      </p:sp>
      <p:pic>
        <p:nvPicPr>
          <p:cNvPr id="6" name="Picture 5" descr="A black and yellow logo&#10;&#10;Description automatically generated">
            <a:extLst>
              <a:ext uri="{FF2B5EF4-FFF2-40B4-BE49-F238E27FC236}">
                <a16:creationId xmlns:a16="http://schemas.microsoft.com/office/drawing/2014/main" id="{34CF449E-99E4-E721-34A3-D839F9A91DC3}"/>
              </a:ext>
            </a:extLst>
          </p:cNvPr>
          <p:cNvPicPr>
            <a:picLocks noChangeAspect="1"/>
          </p:cNvPicPr>
          <p:nvPr/>
        </p:nvPicPr>
        <p:blipFill>
          <a:blip r:embed="rId2"/>
          <a:stretch>
            <a:fillRect/>
          </a:stretch>
        </p:blipFill>
        <p:spPr>
          <a:xfrm>
            <a:off x="838199" y="5855103"/>
            <a:ext cx="2010889" cy="512259"/>
          </a:xfrm>
          <a:prstGeom prst="rect">
            <a:avLst/>
          </a:prstGeom>
        </p:spPr>
      </p:pic>
    </p:spTree>
    <p:extLst>
      <p:ext uri="{BB962C8B-B14F-4D97-AF65-F5344CB8AC3E}">
        <p14:creationId xmlns:p14="http://schemas.microsoft.com/office/powerpoint/2010/main" val="746096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8A5CE3-2115-4267-9A88-04013EE991C3}"/>
              </a:ext>
            </a:extLst>
          </p:cNvPr>
          <p:cNvSpPr>
            <a:spLocks noGrp="1"/>
          </p:cNvSpPr>
          <p:nvPr>
            <p:ph type="sldNum" sz="quarter" idx="10"/>
          </p:nvPr>
        </p:nvSpPr>
        <p:spPr/>
        <p:txBody>
          <a:bodyPr/>
          <a:lstStyle/>
          <a:p>
            <a:fld id="{D495E168-DA5E-4888-8D8A-92B118324C14}" type="slidenum">
              <a:rPr lang="en-US" smtClean="0"/>
              <a:pPr/>
              <a:t>32</a:t>
            </a:fld>
            <a:endParaRPr lang="en-US"/>
          </a:p>
        </p:txBody>
      </p:sp>
      <p:sp>
        <p:nvSpPr>
          <p:cNvPr id="3" name="Content Placeholder 2">
            <a:extLst>
              <a:ext uri="{FF2B5EF4-FFF2-40B4-BE49-F238E27FC236}">
                <a16:creationId xmlns:a16="http://schemas.microsoft.com/office/drawing/2014/main" id="{39C7DA0E-64B6-834B-EFAE-963E47A07918}"/>
              </a:ext>
            </a:extLst>
          </p:cNvPr>
          <p:cNvSpPr>
            <a:spLocks noGrp="1"/>
          </p:cNvSpPr>
          <p:nvPr>
            <p:ph idx="1"/>
          </p:nvPr>
        </p:nvSpPr>
        <p:spPr>
          <a:xfrm>
            <a:off x="838199" y="2426672"/>
            <a:ext cx="10515600" cy="4351338"/>
          </a:xfrm>
        </p:spPr>
        <p:txBody>
          <a:bodyPr/>
          <a:lstStyle/>
          <a:p>
            <a:pPr marL="0" marR="0">
              <a:lnSpc>
                <a:spcPct val="115000"/>
              </a:lnSpc>
              <a:spcBef>
                <a:spcPts val="0"/>
              </a:spcBef>
              <a:spcAft>
                <a:spcPts val="0"/>
              </a:spcAft>
            </a:pPr>
            <a:r>
              <a:rPr lang="en-US" sz="3200" b="1" kern="0" dirty="0">
                <a:solidFill>
                  <a:schemeClr val="bg2"/>
                </a:solidFill>
                <a:effectLst/>
                <a:latin typeface="Arial" panose="020B0604020202020204" pitchFamily="34" charset="0"/>
                <a:ea typeface="Times New Roman" panose="02020603050405020304" pitchFamily="18" charset="0"/>
                <a:cs typeface="Times New Roman" panose="02020603050405020304" pitchFamily="18" charset="0"/>
              </a:rPr>
              <a:t>Engage in inclusive regional transportation planning advancing equity through meaningful transportation investments to empower the historically underserved </a:t>
            </a:r>
            <a:endParaRPr lang="en-US" dirty="0"/>
          </a:p>
        </p:txBody>
      </p:sp>
      <p:sp>
        <p:nvSpPr>
          <p:cNvPr id="5" name="Title 4">
            <a:extLst>
              <a:ext uri="{FF2B5EF4-FFF2-40B4-BE49-F238E27FC236}">
                <a16:creationId xmlns:a16="http://schemas.microsoft.com/office/drawing/2014/main" id="{9324568C-56E6-4923-BD06-A73B18394849}"/>
              </a:ext>
            </a:extLst>
          </p:cNvPr>
          <p:cNvSpPr>
            <a:spLocks noGrp="1"/>
          </p:cNvSpPr>
          <p:nvPr>
            <p:ph type="title"/>
          </p:nvPr>
        </p:nvSpPr>
        <p:spPr>
          <a:xfrm>
            <a:off x="838200" y="365125"/>
            <a:ext cx="10803194" cy="1325563"/>
          </a:xfrm>
        </p:spPr>
        <p:txBody>
          <a:bodyPr>
            <a:normAutofit/>
          </a:bodyPr>
          <a:lstStyle/>
          <a:p>
            <a:r>
              <a:rPr lang="en-US" sz="4400" dirty="0"/>
              <a:t>GOAL 8:  Regional Equity and Collaboration</a:t>
            </a:r>
          </a:p>
        </p:txBody>
      </p:sp>
      <p:pic>
        <p:nvPicPr>
          <p:cNvPr id="6" name="Picture 5" descr="A black and yellow logo&#10;&#10;Description automatically generated">
            <a:extLst>
              <a:ext uri="{FF2B5EF4-FFF2-40B4-BE49-F238E27FC236}">
                <a16:creationId xmlns:a16="http://schemas.microsoft.com/office/drawing/2014/main" id="{34CF449E-99E4-E721-34A3-D839F9A91DC3}"/>
              </a:ext>
            </a:extLst>
          </p:cNvPr>
          <p:cNvPicPr>
            <a:picLocks noChangeAspect="1"/>
          </p:cNvPicPr>
          <p:nvPr/>
        </p:nvPicPr>
        <p:blipFill>
          <a:blip r:embed="rId2"/>
          <a:stretch>
            <a:fillRect/>
          </a:stretch>
        </p:blipFill>
        <p:spPr>
          <a:xfrm>
            <a:off x="838199" y="5855103"/>
            <a:ext cx="2010889" cy="512259"/>
          </a:xfrm>
          <a:prstGeom prst="rect">
            <a:avLst/>
          </a:prstGeom>
        </p:spPr>
      </p:pic>
    </p:spTree>
    <p:extLst>
      <p:ext uri="{BB962C8B-B14F-4D97-AF65-F5344CB8AC3E}">
        <p14:creationId xmlns:p14="http://schemas.microsoft.com/office/powerpoint/2010/main" val="31562737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8F9E36-CD39-4DDD-927C-C07E8C070A17}"/>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495E168-DA5E-4888-8D8A-92B118324C14}" type="slidenum">
              <a:rPr kumimoji="0" lang="en-US" sz="1600" b="1" i="0" u="none" strike="noStrike" kern="1200" cap="none" spc="0" normalizeH="0" baseline="0" noProof="0" smtClean="0">
                <a:ln>
                  <a:noFill/>
                </a:ln>
                <a:solidFill>
                  <a:prstClr val="white"/>
                </a:solidFill>
                <a:effectLst/>
                <a:uLnTx/>
                <a:uFillTx/>
                <a:latin typeface="Franklin Gothic 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600" b="1"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3" name="Content Placeholder 2">
            <a:extLst>
              <a:ext uri="{FF2B5EF4-FFF2-40B4-BE49-F238E27FC236}">
                <a16:creationId xmlns:a16="http://schemas.microsoft.com/office/drawing/2014/main" id="{EE01E822-8CEF-DEAE-9581-41FFB02CF651}"/>
              </a:ext>
            </a:extLst>
          </p:cNvPr>
          <p:cNvSpPr>
            <a:spLocks noGrp="1"/>
          </p:cNvSpPr>
          <p:nvPr>
            <p:ph idx="1"/>
          </p:nvPr>
        </p:nvSpPr>
        <p:spPr>
          <a:xfrm>
            <a:off x="914400" y="2187575"/>
            <a:ext cx="10515600" cy="3203575"/>
          </a:xfrm>
          <a:solidFill>
            <a:schemeClr val="accent1">
              <a:alpha val="44000"/>
            </a:schemeClr>
          </a:solidFill>
        </p:spPr>
        <p:txBody>
          <a:bodyPr>
            <a:normAutofit/>
          </a:bodyPr>
          <a:lstStyle/>
          <a:p>
            <a:r>
              <a:rPr lang="en-US" dirty="0"/>
              <a:t>Start work on Action Element, discuss project lists, by mode</a:t>
            </a:r>
          </a:p>
          <a:p>
            <a:r>
              <a:rPr lang="en-US" dirty="0"/>
              <a:t>Hold 2-3 more RTPAC meetings, plus additional traditional and non-traditional outreach events</a:t>
            </a:r>
          </a:p>
          <a:p>
            <a:r>
              <a:rPr lang="en-US" dirty="0"/>
              <a:t>Start work on EIR </a:t>
            </a:r>
          </a:p>
          <a:p>
            <a:r>
              <a:rPr lang="en-US" dirty="0"/>
              <a:t>Start work on Financial Element </a:t>
            </a:r>
          </a:p>
          <a:p>
            <a:endParaRPr lang="en-US" dirty="0"/>
          </a:p>
        </p:txBody>
      </p:sp>
      <p:sp>
        <p:nvSpPr>
          <p:cNvPr id="4" name="Title 3">
            <a:extLst>
              <a:ext uri="{FF2B5EF4-FFF2-40B4-BE49-F238E27FC236}">
                <a16:creationId xmlns:a16="http://schemas.microsoft.com/office/drawing/2014/main" id="{5C2806C0-8AE3-4975-9946-CCD70055F494}"/>
              </a:ext>
            </a:extLst>
          </p:cNvPr>
          <p:cNvSpPr>
            <a:spLocks noGrp="1"/>
          </p:cNvSpPr>
          <p:nvPr>
            <p:ph type="title"/>
          </p:nvPr>
        </p:nvSpPr>
        <p:spPr/>
        <p:txBody>
          <a:bodyPr/>
          <a:lstStyle/>
          <a:p>
            <a:r>
              <a:rPr lang="en-US" dirty="0"/>
              <a:t>NEXT STEPS</a:t>
            </a:r>
          </a:p>
        </p:txBody>
      </p:sp>
      <p:pic>
        <p:nvPicPr>
          <p:cNvPr id="6" name="Picture 5" descr="A black and yellow logo&#10;&#10;Description automatically generated">
            <a:extLst>
              <a:ext uri="{FF2B5EF4-FFF2-40B4-BE49-F238E27FC236}">
                <a16:creationId xmlns:a16="http://schemas.microsoft.com/office/drawing/2014/main" id="{17961FF9-C6EF-699F-15E3-3ACA484387BC}"/>
              </a:ext>
            </a:extLst>
          </p:cNvPr>
          <p:cNvPicPr>
            <a:picLocks noChangeAspect="1"/>
          </p:cNvPicPr>
          <p:nvPr/>
        </p:nvPicPr>
        <p:blipFill>
          <a:blip r:embed="rId3"/>
          <a:stretch>
            <a:fillRect/>
          </a:stretch>
        </p:blipFill>
        <p:spPr>
          <a:xfrm>
            <a:off x="838199" y="5855103"/>
            <a:ext cx="2010889" cy="512259"/>
          </a:xfrm>
          <a:prstGeom prst="rect">
            <a:avLst/>
          </a:prstGeom>
        </p:spPr>
      </p:pic>
    </p:spTree>
    <p:extLst>
      <p:ext uri="{BB962C8B-B14F-4D97-AF65-F5344CB8AC3E}">
        <p14:creationId xmlns:p14="http://schemas.microsoft.com/office/powerpoint/2010/main" val="491993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B51AE-252F-4958-A1E9-67C57179FF35}"/>
              </a:ext>
            </a:extLst>
          </p:cNvPr>
          <p:cNvSpPr>
            <a:spLocks noGrp="1"/>
          </p:cNvSpPr>
          <p:nvPr>
            <p:ph type="title"/>
          </p:nvPr>
        </p:nvSpPr>
        <p:spPr>
          <a:xfrm>
            <a:off x="775614" y="533994"/>
            <a:ext cx="5320386" cy="782638"/>
          </a:xfrm>
        </p:spPr>
        <p:txBody>
          <a:bodyPr>
            <a:normAutofit fontScale="90000"/>
          </a:bodyPr>
          <a:lstStyle/>
          <a:p>
            <a:pPr marL="0" marR="0">
              <a:lnSpc>
                <a:spcPct val="107000"/>
              </a:lnSpc>
              <a:spcBef>
                <a:spcPts val="0"/>
              </a:spcBef>
              <a:spcAft>
                <a:spcPts val="0"/>
              </a:spcAft>
            </a:pPr>
            <a:r>
              <a:rPr lang="en-US" sz="2000" b="1" dirty="0">
                <a:effectLst/>
                <a:latin typeface="Aptos" panose="020B0004020202020204" pitchFamily="34" charset="0"/>
                <a:ea typeface="Aptos" panose="020B0004020202020204" pitchFamily="34" charset="0"/>
                <a:cs typeface="Times New Roman" panose="02020603050405020304" pitchFamily="18" charset="0"/>
              </a:rPr>
              <a:t> </a:t>
            </a:r>
            <a:br>
              <a:rPr lang="en-US" sz="3600" dirty="0">
                <a:effectLst/>
                <a:latin typeface="Aptos" panose="020B0004020202020204" pitchFamily="34" charset="0"/>
                <a:ea typeface="Aptos" panose="020B0004020202020204" pitchFamily="34" charset="0"/>
                <a:cs typeface="Times New Roman" panose="02020603050405020304" pitchFamily="18" charset="0"/>
              </a:rPr>
            </a:br>
            <a:r>
              <a:rPr lang="en-US" sz="3600" b="1" dirty="0">
                <a:effectLst/>
                <a:latin typeface="Aptos" panose="020B0004020202020204" pitchFamily="34" charset="0"/>
                <a:ea typeface="Aptos" panose="020B0004020202020204" pitchFamily="34" charset="0"/>
                <a:cs typeface="Times New Roman" panose="02020603050405020304" pitchFamily="18" charset="0"/>
              </a:rPr>
              <a:t>State and Federal Policy and Funding Overview</a:t>
            </a:r>
            <a:endParaRPr lang="en-US" sz="20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id="{235F389B-861B-485A-AD81-A9172882D97D}"/>
              </a:ext>
            </a:extLst>
          </p:cNvPr>
          <p:cNvSpPr>
            <a:spLocks noGrp="1"/>
          </p:cNvSpPr>
          <p:nvPr>
            <p:ph type="body" sz="quarter" idx="13"/>
          </p:nvPr>
        </p:nvSpPr>
        <p:spPr>
          <a:xfrm>
            <a:off x="841248" y="2060240"/>
            <a:ext cx="5529474" cy="1368760"/>
          </a:xfrm>
        </p:spPr>
        <p:txBody>
          <a:bodyPr>
            <a:normAutofit/>
          </a:bodyPr>
          <a:lstStyle/>
          <a:p>
            <a:r>
              <a:rPr lang="en-US" dirty="0"/>
              <a:t>Recent policy changes to funding </a:t>
            </a:r>
          </a:p>
          <a:p>
            <a:r>
              <a:rPr lang="en-US" dirty="0"/>
              <a:t>requirements at both the State </a:t>
            </a:r>
          </a:p>
          <a:p>
            <a:r>
              <a:rPr lang="en-US" dirty="0"/>
              <a:t>and Federal Level </a:t>
            </a:r>
          </a:p>
        </p:txBody>
      </p:sp>
      <p:sp>
        <p:nvSpPr>
          <p:cNvPr id="6" name="Text Placeholder 5">
            <a:extLst>
              <a:ext uri="{FF2B5EF4-FFF2-40B4-BE49-F238E27FC236}">
                <a16:creationId xmlns:a16="http://schemas.microsoft.com/office/drawing/2014/main" id="{A1FE0C33-CECE-4322-A29C-AEA87CDB13E3}"/>
              </a:ext>
            </a:extLst>
          </p:cNvPr>
          <p:cNvSpPr>
            <a:spLocks noGrp="1"/>
          </p:cNvSpPr>
          <p:nvPr>
            <p:ph type="body" sz="quarter" idx="15"/>
          </p:nvPr>
        </p:nvSpPr>
        <p:spPr>
          <a:xfrm>
            <a:off x="5559552" y="573024"/>
            <a:ext cx="6273376" cy="5794338"/>
          </a:xfrm>
          <a:solidFill>
            <a:schemeClr val="accent1">
              <a:alpha val="75000"/>
            </a:schemeClr>
          </a:solidFill>
        </p:spPr>
        <p:txBody>
          <a:bodyPr>
            <a:normAutofit/>
          </a:bodyPr>
          <a:lstStyle/>
          <a:p>
            <a:r>
              <a:rPr lang="en-US" b="1" u="sng" dirty="0"/>
              <a:t>California Transportation (CTP) 2040</a:t>
            </a:r>
          </a:p>
          <a:p>
            <a:endParaRPr lang="en-US" b="1" u="sng" dirty="0"/>
          </a:p>
          <a:p>
            <a:r>
              <a:rPr lang="en-US" sz="2000" dirty="0"/>
              <a:t>“California is at a crossroads. California’s growing population and diverse economy are placing increased demands on the transportation system.”</a:t>
            </a:r>
          </a:p>
          <a:p>
            <a:pPr marL="0" indent="0">
              <a:buNone/>
            </a:pPr>
            <a:endParaRPr lang="en-US" sz="2000" dirty="0"/>
          </a:p>
          <a:p>
            <a:r>
              <a:rPr lang="en-US" sz="2000" dirty="0">
                <a:solidFill>
                  <a:schemeClr val="bg2"/>
                </a:solidFill>
              </a:rPr>
              <a:t>“As California continues to grow and prosper, new trends and opportunities will emerge that require planning, innovation, and sustainable investments toward operating, managing, maintaining, and financing the State’s transportation system.” </a:t>
            </a:r>
          </a:p>
          <a:p>
            <a:endParaRPr lang="en-US" sz="2000" dirty="0">
              <a:solidFill>
                <a:schemeClr val="bg2"/>
              </a:solidFill>
            </a:endParaRPr>
          </a:p>
          <a:p>
            <a:r>
              <a:rPr lang="en-US" sz="2000" dirty="0"/>
              <a:t>“The CTP 2040 analyzes approaches for the State to achieve maximum feasible emission reductions in order to attain a statewide reduction of GHG emissions to 1990 levels by 2020, and 80 percent below 1990 levels by 2050.”</a:t>
            </a:r>
          </a:p>
          <a:p>
            <a:endParaRPr lang="en-US" dirty="0"/>
          </a:p>
          <a:p>
            <a:endParaRPr lang="en-US" dirty="0"/>
          </a:p>
        </p:txBody>
      </p:sp>
      <p:sp>
        <p:nvSpPr>
          <p:cNvPr id="3" name="Slide Number Placeholder 2">
            <a:extLst>
              <a:ext uri="{FF2B5EF4-FFF2-40B4-BE49-F238E27FC236}">
                <a16:creationId xmlns:a16="http://schemas.microsoft.com/office/drawing/2014/main" id="{077CBD36-E928-427F-BCF4-3FF2B77D4C0D}"/>
              </a:ext>
            </a:extLst>
          </p:cNvPr>
          <p:cNvSpPr>
            <a:spLocks noGrp="1"/>
          </p:cNvSpPr>
          <p:nvPr>
            <p:ph type="sldNum" sz="quarter" idx="10"/>
          </p:nvPr>
        </p:nvSpPr>
        <p:spPr/>
        <p:txBody>
          <a:bodyPr/>
          <a:lstStyle/>
          <a:p>
            <a:fld id="{D495E168-DA5E-4888-8D8A-92B118324C14}" type="slidenum">
              <a:rPr lang="en-US" smtClean="0"/>
              <a:pPr/>
              <a:t>4</a:t>
            </a:fld>
            <a:endParaRPr lang="en-US" dirty="0"/>
          </a:p>
        </p:txBody>
      </p:sp>
      <p:pic>
        <p:nvPicPr>
          <p:cNvPr id="7" name="Picture 6" descr="A black and yellow logo&#10;&#10;Description automatically generated">
            <a:extLst>
              <a:ext uri="{FF2B5EF4-FFF2-40B4-BE49-F238E27FC236}">
                <a16:creationId xmlns:a16="http://schemas.microsoft.com/office/drawing/2014/main" id="{D9E4AF27-F41A-3103-3CBA-5553E1620419}"/>
              </a:ext>
            </a:extLst>
          </p:cNvPr>
          <p:cNvPicPr>
            <a:picLocks noChangeAspect="1"/>
          </p:cNvPicPr>
          <p:nvPr/>
        </p:nvPicPr>
        <p:blipFill>
          <a:blip r:embed="rId2"/>
          <a:stretch>
            <a:fillRect/>
          </a:stretch>
        </p:blipFill>
        <p:spPr>
          <a:xfrm>
            <a:off x="838199" y="5855103"/>
            <a:ext cx="2010889" cy="512259"/>
          </a:xfrm>
          <a:prstGeom prst="rect">
            <a:avLst/>
          </a:prstGeom>
        </p:spPr>
      </p:pic>
    </p:spTree>
    <p:extLst>
      <p:ext uri="{BB962C8B-B14F-4D97-AF65-F5344CB8AC3E}">
        <p14:creationId xmlns:p14="http://schemas.microsoft.com/office/powerpoint/2010/main" val="2636584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B51AE-252F-4958-A1E9-67C57179FF35}"/>
              </a:ext>
            </a:extLst>
          </p:cNvPr>
          <p:cNvSpPr>
            <a:spLocks noGrp="1"/>
          </p:cNvSpPr>
          <p:nvPr>
            <p:ph type="title"/>
          </p:nvPr>
        </p:nvSpPr>
        <p:spPr>
          <a:xfrm>
            <a:off x="775614" y="533994"/>
            <a:ext cx="5320386" cy="782638"/>
          </a:xfrm>
        </p:spPr>
        <p:txBody>
          <a:bodyPr>
            <a:normAutofit fontScale="90000"/>
          </a:bodyPr>
          <a:lstStyle/>
          <a:p>
            <a:pPr marL="0" marR="0">
              <a:lnSpc>
                <a:spcPct val="107000"/>
              </a:lnSpc>
              <a:spcBef>
                <a:spcPts val="0"/>
              </a:spcBef>
              <a:spcAft>
                <a:spcPts val="0"/>
              </a:spcAft>
            </a:pPr>
            <a:r>
              <a:rPr lang="en-US" sz="2000" b="1" dirty="0">
                <a:effectLst/>
                <a:latin typeface="Aptos" panose="020B0004020202020204" pitchFamily="34" charset="0"/>
                <a:ea typeface="Aptos" panose="020B0004020202020204" pitchFamily="34" charset="0"/>
                <a:cs typeface="Times New Roman" panose="02020603050405020304" pitchFamily="18" charset="0"/>
              </a:rPr>
              <a:t> </a:t>
            </a:r>
            <a:br>
              <a:rPr lang="en-US" sz="3600" dirty="0">
                <a:effectLst/>
                <a:latin typeface="Aptos" panose="020B0004020202020204" pitchFamily="34" charset="0"/>
                <a:ea typeface="Aptos" panose="020B0004020202020204" pitchFamily="34" charset="0"/>
                <a:cs typeface="Times New Roman" panose="02020603050405020304" pitchFamily="18" charset="0"/>
              </a:rPr>
            </a:br>
            <a:r>
              <a:rPr lang="en-US" sz="3600" b="1" dirty="0">
                <a:effectLst/>
                <a:latin typeface="Aptos" panose="020B0004020202020204" pitchFamily="34" charset="0"/>
                <a:ea typeface="Aptos" panose="020B0004020202020204" pitchFamily="34" charset="0"/>
                <a:cs typeface="Times New Roman" panose="02020603050405020304" pitchFamily="18" charset="0"/>
              </a:rPr>
              <a:t>State and Federal Policy and Funding Overview</a:t>
            </a:r>
            <a:endParaRPr lang="en-US" sz="20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id="{235F389B-861B-485A-AD81-A9172882D97D}"/>
              </a:ext>
            </a:extLst>
          </p:cNvPr>
          <p:cNvSpPr>
            <a:spLocks noGrp="1"/>
          </p:cNvSpPr>
          <p:nvPr>
            <p:ph type="body" sz="quarter" idx="13"/>
          </p:nvPr>
        </p:nvSpPr>
        <p:spPr>
          <a:xfrm>
            <a:off x="841248" y="2060240"/>
            <a:ext cx="5529474" cy="1368760"/>
          </a:xfrm>
        </p:spPr>
        <p:txBody>
          <a:bodyPr>
            <a:normAutofit lnSpcReduction="10000"/>
          </a:bodyPr>
          <a:lstStyle/>
          <a:p>
            <a:pPr marL="0" marR="0">
              <a:lnSpc>
                <a:spcPct val="107000"/>
              </a:lnSpc>
              <a:spcBef>
                <a:spcPts val="0"/>
              </a:spcBef>
              <a:spcAft>
                <a:spcPts val="800"/>
              </a:spcAft>
            </a:pPr>
            <a:r>
              <a:rPr lang="en-US" sz="2800" dirty="0">
                <a:effectLst/>
                <a:latin typeface="Aptos" panose="020B0004020202020204" pitchFamily="34" charset="0"/>
                <a:ea typeface="Aptos" panose="020B0004020202020204" pitchFamily="34" charset="0"/>
                <a:cs typeface="Times New Roman" panose="02020603050405020304" pitchFamily="18" charset="0"/>
              </a:rPr>
              <a:t>Climate Action Plan for Transportation Infrastructure (CAPTI)</a:t>
            </a:r>
          </a:p>
        </p:txBody>
      </p:sp>
      <p:sp>
        <p:nvSpPr>
          <p:cNvPr id="6" name="Text Placeholder 5">
            <a:extLst>
              <a:ext uri="{FF2B5EF4-FFF2-40B4-BE49-F238E27FC236}">
                <a16:creationId xmlns:a16="http://schemas.microsoft.com/office/drawing/2014/main" id="{A1FE0C33-CECE-4322-A29C-AEA87CDB13E3}"/>
              </a:ext>
            </a:extLst>
          </p:cNvPr>
          <p:cNvSpPr>
            <a:spLocks noGrp="1"/>
          </p:cNvSpPr>
          <p:nvPr>
            <p:ph type="body" sz="quarter" idx="15"/>
          </p:nvPr>
        </p:nvSpPr>
        <p:spPr>
          <a:xfrm>
            <a:off x="5821279" y="663631"/>
            <a:ext cx="5632704" cy="5340553"/>
          </a:xfrm>
          <a:solidFill>
            <a:schemeClr val="accent1">
              <a:alpha val="75000"/>
            </a:schemeClr>
          </a:solidFill>
        </p:spPr>
        <p:txBody>
          <a:bodyPr>
            <a:normAutofit/>
          </a:bodyPr>
          <a:lstStyle/>
          <a:p>
            <a:r>
              <a:rPr lang="en-US" sz="1800" b="1" u="sng" dirty="0"/>
              <a:t>State Climate Change Goals</a:t>
            </a:r>
          </a:p>
          <a:p>
            <a:endParaRPr lang="en-US" sz="1800" b="1" u="sng" dirty="0"/>
          </a:p>
          <a:p>
            <a:r>
              <a:rPr lang="en-US" sz="1800" dirty="0"/>
              <a:t>CAPTI builds on executive orders signed by Governor Gavin Newsom in 2019 and 2020 targeted reducing greenhouse gas (GHG) emissions in transportation, which account for more than 40 percent of all polluting emissions, to reach the state's ambitious climate goals.</a:t>
            </a:r>
          </a:p>
          <a:p>
            <a:endParaRPr lang="en-US" sz="1800" dirty="0"/>
          </a:p>
          <a:p>
            <a:r>
              <a:rPr lang="en-US" sz="1800" dirty="0"/>
              <a:t>Governor Newsom has established an aggressive goal for 100 percent of in-state sales of new passenger cars and trucks to be zero-emission by 2035.</a:t>
            </a:r>
          </a:p>
          <a:p>
            <a:endParaRPr lang="en-US" sz="1800" dirty="0"/>
          </a:p>
          <a:p>
            <a:r>
              <a:rPr lang="en-US" sz="1800" dirty="0"/>
              <a:t>CAPTI responds to the Governor’s call to action in EO N-19-19 by outlining strategies and actions that will advance more sustainable, equitable, and healthy modes of transportation, such as walking, biking, transit, and rail, as well as accelerate the transition to zero-emission vehicle technology. </a:t>
            </a:r>
          </a:p>
          <a:p>
            <a:endParaRPr lang="en-US" u="sng" dirty="0"/>
          </a:p>
          <a:p>
            <a:endParaRPr lang="en-US" u="sng" dirty="0"/>
          </a:p>
          <a:p>
            <a:endParaRPr lang="en-US" b="1" u="sng" dirty="0"/>
          </a:p>
          <a:p>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077CBD36-E928-427F-BCF4-3FF2B77D4C0D}"/>
              </a:ext>
            </a:extLst>
          </p:cNvPr>
          <p:cNvSpPr>
            <a:spLocks noGrp="1"/>
          </p:cNvSpPr>
          <p:nvPr>
            <p:ph type="sldNum" sz="quarter" idx="10"/>
          </p:nvPr>
        </p:nvSpPr>
        <p:spPr/>
        <p:txBody>
          <a:bodyPr/>
          <a:lstStyle/>
          <a:p>
            <a:fld id="{D495E168-DA5E-4888-8D8A-92B118324C14}" type="slidenum">
              <a:rPr lang="en-US" smtClean="0"/>
              <a:pPr/>
              <a:t>5</a:t>
            </a:fld>
            <a:endParaRPr lang="en-US" dirty="0"/>
          </a:p>
        </p:txBody>
      </p:sp>
      <p:pic>
        <p:nvPicPr>
          <p:cNvPr id="7" name="Picture 6" descr="A black and yellow logo&#10;&#10;Description automatically generated">
            <a:extLst>
              <a:ext uri="{FF2B5EF4-FFF2-40B4-BE49-F238E27FC236}">
                <a16:creationId xmlns:a16="http://schemas.microsoft.com/office/drawing/2014/main" id="{D9E4AF27-F41A-3103-3CBA-5553E1620419}"/>
              </a:ext>
            </a:extLst>
          </p:cNvPr>
          <p:cNvPicPr>
            <a:picLocks noChangeAspect="1"/>
          </p:cNvPicPr>
          <p:nvPr/>
        </p:nvPicPr>
        <p:blipFill>
          <a:blip r:embed="rId2"/>
          <a:stretch>
            <a:fillRect/>
          </a:stretch>
        </p:blipFill>
        <p:spPr>
          <a:xfrm>
            <a:off x="838199" y="5855103"/>
            <a:ext cx="2010889" cy="512259"/>
          </a:xfrm>
          <a:prstGeom prst="rect">
            <a:avLst/>
          </a:prstGeom>
        </p:spPr>
      </p:pic>
    </p:spTree>
    <p:extLst>
      <p:ext uri="{BB962C8B-B14F-4D97-AF65-F5344CB8AC3E}">
        <p14:creationId xmlns:p14="http://schemas.microsoft.com/office/powerpoint/2010/main" val="3496411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B51AE-252F-4958-A1E9-67C57179FF35}"/>
              </a:ext>
            </a:extLst>
          </p:cNvPr>
          <p:cNvSpPr>
            <a:spLocks noGrp="1"/>
          </p:cNvSpPr>
          <p:nvPr>
            <p:ph type="title"/>
          </p:nvPr>
        </p:nvSpPr>
        <p:spPr>
          <a:xfrm>
            <a:off x="775614" y="533994"/>
            <a:ext cx="5320386" cy="782638"/>
          </a:xfrm>
        </p:spPr>
        <p:txBody>
          <a:bodyPr>
            <a:normAutofit fontScale="90000"/>
          </a:bodyPr>
          <a:lstStyle/>
          <a:p>
            <a:pPr marL="0" marR="0">
              <a:lnSpc>
                <a:spcPct val="107000"/>
              </a:lnSpc>
              <a:spcBef>
                <a:spcPts val="0"/>
              </a:spcBef>
              <a:spcAft>
                <a:spcPts val="0"/>
              </a:spcAft>
            </a:pPr>
            <a:r>
              <a:rPr lang="en-US" sz="2000" b="1" dirty="0">
                <a:effectLst/>
                <a:latin typeface="Aptos" panose="020B0004020202020204" pitchFamily="34" charset="0"/>
                <a:ea typeface="Aptos" panose="020B0004020202020204" pitchFamily="34" charset="0"/>
                <a:cs typeface="Times New Roman" panose="02020603050405020304" pitchFamily="18" charset="0"/>
              </a:rPr>
              <a:t> </a:t>
            </a:r>
            <a:br>
              <a:rPr lang="en-US" sz="3600" dirty="0">
                <a:effectLst/>
                <a:latin typeface="Aptos" panose="020B0004020202020204" pitchFamily="34" charset="0"/>
                <a:ea typeface="Aptos" panose="020B0004020202020204" pitchFamily="34" charset="0"/>
                <a:cs typeface="Times New Roman" panose="02020603050405020304" pitchFamily="18" charset="0"/>
              </a:rPr>
            </a:br>
            <a:r>
              <a:rPr lang="en-US" sz="3600" b="1" dirty="0">
                <a:effectLst/>
                <a:latin typeface="Aptos" panose="020B0004020202020204" pitchFamily="34" charset="0"/>
                <a:ea typeface="Aptos" panose="020B0004020202020204" pitchFamily="34" charset="0"/>
                <a:cs typeface="Times New Roman" panose="02020603050405020304" pitchFamily="18" charset="0"/>
              </a:rPr>
              <a:t>State and Federal Policy and Funding Overview</a:t>
            </a:r>
            <a:endParaRPr lang="en-US" sz="20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id="{235F389B-861B-485A-AD81-A9172882D97D}"/>
              </a:ext>
            </a:extLst>
          </p:cNvPr>
          <p:cNvSpPr>
            <a:spLocks noGrp="1"/>
          </p:cNvSpPr>
          <p:nvPr>
            <p:ph type="body" sz="quarter" idx="13"/>
          </p:nvPr>
        </p:nvSpPr>
        <p:spPr>
          <a:xfrm>
            <a:off x="841248" y="2060240"/>
            <a:ext cx="5529474" cy="1368760"/>
          </a:xfrm>
        </p:spPr>
        <p:txBody>
          <a:bodyPr>
            <a:normAutofit/>
          </a:bodyPr>
          <a:lstStyle/>
          <a:p>
            <a:pPr marL="0" marR="0">
              <a:lnSpc>
                <a:spcPct val="107000"/>
              </a:lnSpc>
              <a:spcBef>
                <a:spcPts val="0"/>
              </a:spcBef>
              <a:spcAft>
                <a:spcPts val="800"/>
              </a:spcAft>
            </a:pPr>
            <a:r>
              <a:rPr lang="en-US" sz="3200" dirty="0">
                <a:effectLst/>
                <a:latin typeface="Aptos" panose="020B0004020202020204" pitchFamily="34" charset="0"/>
                <a:ea typeface="Aptos" panose="020B0004020202020204" pitchFamily="34" charset="0"/>
                <a:cs typeface="Times New Roman" panose="02020603050405020304" pitchFamily="18" charset="0"/>
              </a:rPr>
              <a:t>Caltrans System Investment Strategy - CSIS</a:t>
            </a:r>
          </a:p>
        </p:txBody>
      </p:sp>
      <p:sp>
        <p:nvSpPr>
          <p:cNvPr id="6" name="Text Placeholder 5">
            <a:extLst>
              <a:ext uri="{FF2B5EF4-FFF2-40B4-BE49-F238E27FC236}">
                <a16:creationId xmlns:a16="http://schemas.microsoft.com/office/drawing/2014/main" id="{A1FE0C33-CECE-4322-A29C-AEA87CDB13E3}"/>
              </a:ext>
            </a:extLst>
          </p:cNvPr>
          <p:cNvSpPr>
            <a:spLocks noGrp="1"/>
          </p:cNvSpPr>
          <p:nvPr>
            <p:ph type="body" sz="quarter" idx="15"/>
          </p:nvPr>
        </p:nvSpPr>
        <p:spPr>
          <a:xfrm>
            <a:off x="6033856" y="778546"/>
            <a:ext cx="5736928" cy="5545460"/>
          </a:xfrm>
          <a:solidFill>
            <a:schemeClr val="accent1">
              <a:alpha val="75000"/>
            </a:schemeClr>
          </a:solidFill>
        </p:spPr>
        <p:txBody>
          <a:bodyPr>
            <a:normAutofit/>
          </a:bodyPr>
          <a:lstStyle/>
          <a:p>
            <a:r>
              <a:rPr lang="en-US" sz="2000" b="1" u="sng" dirty="0"/>
              <a:t>CSIS</a:t>
            </a:r>
          </a:p>
          <a:p>
            <a:endParaRPr lang="en-US" sz="2000" b="1" u="sng" dirty="0"/>
          </a:p>
          <a:p>
            <a:r>
              <a:rPr lang="en-US" sz="2000" b="1" dirty="0"/>
              <a:t>CSIS Metrics: </a:t>
            </a:r>
          </a:p>
          <a:p>
            <a:r>
              <a:rPr lang="en-US" sz="2000" dirty="0"/>
              <a:t>Safety</a:t>
            </a:r>
          </a:p>
          <a:p>
            <a:r>
              <a:rPr lang="en-US" sz="2000" dirty="0"/>
              <a:t>VMT </a:t>
            </a:r>
          </a:p>
          <a:p>
            <a:r>
              <a:rPr lang="en-US" sz="2000" dirty="0"/>
              <a:t>Accessibility </a:t>
            </a:r>
          </a:p>
          <a:p>
            <a:r>
              <a:rPr lang="en-US" sz="2000" dirty="0"/>
              <a:t>DACs/Access to Jobs/Destinations</a:t>
            </a:r>
          </a:p>
          <a:p>
            <a:r>
              <a:rPr lang="en-US" sz="2000" dirty="0"/>
              <a:t>DAC traffic impacts </a:t>
            </a:r>
          </a:p>
          <a:p>
            <a:r>
              <a:rPr lang="en-US" sz="2000" dirty="0"/>
              <a:t>Passenger Mode Shift </a:t>
            </a:r>
          </a:p>
          <a:p>
            <a:r>
              <a:rPr lang="en-US" sz="2000" dirty="0"/>
              <a:t>Land Use and Natural Resources </a:t>
            </a:r>
          </a:p>
          <a:p>
            <a:r>
              <a:rPr lang="en-US" sz="2000" dirty="0"/>
              <a:t>Freight Sustainability and Efficiency</a:t>
            </a:r>
          </a:p>
          <a:p>
            <a:endParaRPr lang="en-US" sz="2000" b="1" u="sng" dirty="0"/>
          </a:p>
          <a:p>
            <a:endParaRPr lang="en-US" sz="2000" dirty="0"/>
          </a:p>
          <a:p>
            <a:endParaRPr lang="en-US" sz="2000" dirty="0"/>
          </a:p>
          <a:p>
            <a:endParaRPr lang="en-US" dirty="0"/>
          </a:p>
        </p:txBody>
      </p:sp>
      <p:sp>
        <p:nvSpPr>
          <p:cNvPr id="3" name="Slide Number Placeholder 2">
            <a:extLst>
              <a:ext uri="{FF2B5EF4-FFF2-40B4-BE49-F238E27FC236}">
                <a16:creationId xmlns:a16="http://schemas.microsoft.com/office/drawing/2014/main" id="{077CBD36-E928-427F-BCF4-3FF2B77D4C0D}"/>
              </a:ext>
            </a:extLst>
          </p:cNvPr>
          <p:cNvSpPr>
            <a:spLocks noGrp="1"/>
          </p:cNvSpPr>
          <p:nvPr>
            <p:ph type="sldNum" sz="quarter" idx="10"/>
          </p:nvPr>
        </p:nvSpPr>
        <p:spPr/>
        <p:txBody>
          <a:bodyPr/>
          <a:lstStyle/>
          <a:p>
            <a:fld id="{D495E168-DA5E-4888-8D8A-92B118324C14}" type="slidenum">
              <a:rPr lang="en-US" smtClean="0"/>
              <a:pPr/>
              <a:t>6</a:t>
            </a:fld>
            <a:endParaRPr lang="en-US" dirty="0"/>
          </a:p>
        </p:txBody>
      </p:sp>
      <p:pic>
        <p:nvPicPr>
          <p:cNvPr id="7" name="Picture 6" descr="A black and yellow logo&#10;&#10;Description automatically generated">
            <a:extLst>
              <a:ext uri="{FF2B5EF4-FFF2-40B4-BE49-F238E27FC236}">
                <a16:creationId xmlns:a16="http://schemas.microsoft.com/office/drawing/2014/main" id="{D9E4AF27-F41A-3103-3CBA-5553E1620419}"/>
              </a:ext>
            </a:extLst>
          </p:cNvPr>
          <p:cNvPicPr>
            <a:picLocks noChangeAspect="1"/>
          </p:cNvPicPr>
          <p:nvPr/>
        </p:nvPicPr>
        <p:blipFill>
          <a:blip r:embed="rId2"/>
          <a:stretch>
            <a:fillRect/>
          </a:stretch>
        </p:blipFill>
        <p:spPr>
          <a:xfrm>
            <a:off x="838199" y="5855103"/>
            <a:ext cx="2010889" cy="512259"/>
          </a:xfrm>
          <a:prstGeom prst="rect">
            <a:avLst/>
          </a:prstGeom>
        </p:spPr>
      </p:pic>
    </p:spTree>
    <p:extLst>
      <p:ext uri="{BB962C8B-B14F-4D97-AF65-F5344CB8AC3E}">
        <p14:creationId xmlns:p14="http://schemas.microsoft.com/office/powerpoint/2010/main" val="1860942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DADF0-23DD-491B-8755-2E19692F9B18}"/>
              </a:ext>
            </a:extLst>
          </p:cNvPr>
          <p:cNvSpPr>
            <a:spLocks noGrp="1"/>
          </p:cNvSpPr>
          <p:nvPr>
            <p:ph type="title"/>
          </p:nvPr>
        </p:nvSpPr>
        <p:spPr>
          <a:xfrm>
            <a:off x="647402" y="999745"/>
            <a:ext cx="10897196" cy="4380738"/>
          </a:xfrm>
          <a:solidFill>
            <a:schemeClr val="accent1">
              <a:alpha val="60000"/>
            </a:schemeClr>
          </a:solidFill>
        </p:spPr>
        <p:txBody>
          <a:bodyPr>
            <a:normAutofit fontScale="90000"/>
          </a:bodyPr>
          <a:lstStyle/>
          <a:p>
            <a:r>
              <a:rPr lang="en-US" b="1" u="sng" dirty="0">
                <a:solidFill>
                  <a:schemeClr val="bg2"/>
                </a:solidFill>
              </a:rPr>
              <a:t>California Policy Emphasis: </a:t>
            </a:r>
            <a:br>
              <a:rPr lang="en-US" b="1" u="sng" dirty="0">
                <a:solidFill>
                  <a:schemeClr val="bg2"/>
                </a:solidFill>
              </a:rPr>
            </a:br>
            <a:r>
              <a:rPr lang="en-US" b="1" u="sng" dirty="0">
                <a:solidFill>
                  <a:schemeClr val="bg2"/>
                </a:solidFill>
              </a:rPr>
              <a:t>Transportation Mode Shift</a:t>
            </a:r>
            <a:br>
              <a:rPr lang="en-US" dirty="0">
                <a:solidFill>
                  <a:schemeClr val="bg2"/>
                </a:solidFill>
              </a:rPr>
            </a:br>
            <a:r>
              <a:rPr lang="en-US" sz="3100" dirty="0">
                <a:solidFill>
                  <a:schemeClr val="bg2"/>
                </a:solidFill>
              </a:rPr>
              <a:t>Change Travel Behavior</a:t>
            </a:r>
            <a:br>
              <a:rPr lang="en-US" dirty="0">
                <a:solidFill>
                  <a:schemeClr val="bg2"/>
                </a:solidFill>
              </a:rPr>
            </a:br>
            <a:r>
              <a:rPr lang="en-US" sz="3100" dirty="0">
                <a:solidFill>
                  <a:schemeClr val="bg2"/>
                </a:solidFill>
              </a:rPr>
              <a:t>Decrease Vehicle Miles Traveled (VMT)</a:t>
            </a:r>
            <a:br>
              <a:rPr lang="en-US" sz="3600" dirty="0">
                <a:solidFill>
                  <a:schemeClr val="bg2"/>
                </a:solidFill>
              </a:rPr>
            </a:br>
            <a:r>
              <a:rPr lang="en-US" sz="3100" dirty="0">
                <a:solidFill>
                  <a:schemeClr val="bg2"/>
                </a:solidFill>
              </a:rPr>
              <a:t>Reduce GHG Emissions from Transportation</a:t>
            </a:r>
            <a:br>
              <a:rPr lang="en-US" sz="3100" dirty="0">
                <a:solidFill>
                  <a:schemeClr val="bg2"/>
                </a:solidFill>
              </a:rPr>
            </a:br>
            <a:r>
              <a:rPr lang="en-US" sz="3100" dirty="0">
                <a:solidFill>
                  <a:schemeClr val="bg2"/>
                </a:solidFill>
              </a:rPr>
              <a:t>Meet California Air Resources Board Regional Emission Reduction Targets</a:t>
            </a:r>
            <a:br>
              <a:rPr lang="en-US" sz="3100" dirty="0">
                <a:solidFill>
                  <a:schemeClr val="bg2"/>
                </a:solidFill>
              </a:rPr>
            </a:br>
            <a:r>
              <a:rPr lang="en-US" sz="3100" dirty="0">
                <a:solidFill>
                  <a:schemeClr val="bg2"/>
                </a:solidFill>
              </a:rPr>
              <a:t>Embrace Zero-Emission Vehicles and Infrastructure</a:t>
            </a:r>
            <a:br>
              <a:rPr lang="en-US" sz="3100" dirty="0">
                <a:solidFill>
                  <a:schemeClr val="bg2"/>
                </a:solidFill>
              </a:rPr>
            </a:br>
            <a:r>
              <a:rPr lang="en-US" sz="3100" dirty="0">
                <a:solidFill>
                  <a:schemeClr val="bg2"/>
                </a:solidFill>
              </a:rPr>
              <a:t>Encourage Technology Innovations</a:t>
            </a:r>
            <a:endParaRPr lang="en-US" dirty="0">
              <a:solidFill>
                <a:schemeClr val="bg2"/>
              </a:solidFill>
            </a:endParaRPr>
          </a:p>
        </p:txBody>
      </p:sp>
      <p:sp>
        <p:nvSpPr>
          <p:cNvPr id="3" name="Slide Number Placeholder 2">
            <a:extLst>
              <a:ext uri="{FF2B5EF4-FFF2-40B4-BE49-F238E27FC236}">
                <a16:creationId xmlns:a16="http://schemas.microsoft.com/office/drawing/2014/main" id="{73E7209B-EA97-4E46-B935-409525612C95}"/>
              </a:ext>
            </a:extLst>
          </p:cNvPr>
          <p:cNvSpPr>
            <a:spLocks noGrp="1"/>
          </p:cNvSpPr>
          <p:nvPr>
            <p:ph type="sldNum" sz="quarter" idx="10"/>
          </p:nvPr>
        </p:nvSpPr>
        <p:spPr/>
        <p:txBody>
          <a:bodyPr/>
          <a:lstStyle/>
          <a:p>
            <a:fld id="{D495E168-DA5E-4888-8D8A-92B118324C14}" type="slidenum">
              <a:rPr lang="en-US" smtClean="0"/>
              <a:pPr/>
              <a:t>7</a:t>
            </a:fld>
            <a:endParaRPr lang="en-US" dirty="0"/>
          </a:p>
        </p:txBody>
      </p:sp>
      <p:pic>
        <p:nvPicPr>
          <p:cNvPr id="6" name="Picture 5" descr="A black and yellow logo&#10;&#10;Description automatically generated">
            <a:extLst>
              <a:ext uri="{FF2B5EF4-FFF2-40B4-BE49-F238E27FC236}">
                <a16:creationId xmlns:a16="http://schemas.microsoft.com/office/drawing/2014/main" id="{13B486FA-76C1-48EC-F52E-506A8234D565}"/>
              </a:ext>
            </a:extLst>
          </p:cNvPr>
          <p:cNvPicPr>
            <a:picLocks noChangeAspect="1"/>
          </p:cNvPicPr>
          <p:nvPr/>
        </p:nvPicPr>
        <p:blipFill>
          <a:blip r:embed="rId3"/>
          <a:stretch>
            <a:fillRect/>
          </a:stretch>
        </p:blipFill>
        <p:spPr>
          <a:xfrm>
            <a:off x="838199" y="5855103"/>
            <a:ext cx="2010889" cy="512259"/>
          </a:xfrm>
          <a:prstGeom prst="rect">
            <a:avLst/>
          </a:prstGeom>
        </p:spPr>
      </p:pic>
    </p:spTree>
    <p:extLst>
      <p:ext uri="{BB962C8B-B14F-4D97-AF65-F5344CB8AC3E}">
        <p14:creationId xmlns:p14="http://schemas.microsoft.com/office/powerpoint/2010/main" val="434389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B51AE-252F-4958-A1E9-67C57179FF35}"/>
              </a:ext>
            </a:extLst>
          </p:cNvPr>
          <p:cNvSpPr>
            <a:spLocks noGrp="1"/>
          </p:cNvSpPr>
          <p:nvPr>
            <p:ph type="title"/>
          </p:nvPr>
        </p:nvSpPr>
        <p:spPr>
          <a:xfrm>
            <a:off x="775614" y="533994"/>
            <a:ext cx="5320386" cy="782638"/>
          </a:xfrm>
        </p:spPr>
        <p:txBody>
          <a:bodyPr>
            <a:normAutofit fontScale="90000"/>
          </a:bodyPr>
          <a:lstStyle/>
          <a:p>
            <a:pPr marL="0" marR="0">
              <a:lnSpc>
                <a:spcPct val="107000"/>
              </a:lnSpc>
              <a:spcBef>
                <a:spcPts val="0"/>
              </a:spcBef>
              <a:spcAft>
                <a:spcPts val="0"/>
              </a:spcAft>
            </a:pPr>
            <a:r>
              <a:rPr lang="en-US" sz="2000" b="1" dirty="0">
                <a:effectLst/>
                <a:latin typeface="Aptos" panose="020B0004020202020204" pitchFamily="34" charset="0"/>
                <a:ea typeface="Aptos" panose="020B0004020202020204" pitchFamily="34" charset="0"/>
                <a:cs typeface="Times New Roman" panose="02020603050405020304" pitchFamily="18" charset="0"/>
              </a:rPr>
              <a:t> </a:t>
            </a:r>
            <a:br>
              <a:rPr lang="en-US" sz="3600" dirty="0">
                <a:effectLst/>
                <a:latin typeface="Aptos" panose="020B0004020202020204" pitchFamily="34" charset="0"/>
                <a:ea typeface="Aptos" panose="020B0004020202020204" pitchFamily="34" charset="0"/>
                <a:cs typeface="Times New Roman" panose="02020603050405020304" pitchFamily="18" charset="0"/>
              </a:rPr>
            </a:br>
            <a:r>
              <a:rPr lang="en-US" sz="3600" b="1" dirty="0">
                <a:effectLst/>
                <a:latin typeface="Aptos" panose="020B0004020202020204" pitchFamily="34" charset="0"/>
                <a:ea typeface="Aptos" panose="020B0004020202020204" pitchFamily="34" charset="0"/>
                <a:cs typeface="Times New Roman" panose="02020603050405020304" pitchFamily="18" charset="0"/>
              </a:rPr>
              <a:t>State and Federal Policy and Funding Overview</a:t>
            </a:r>
            <a:endParaRPr lang="en-US" sz="20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id="{235F389B-861B-485A-AD81-A9172882D97D}"/>
              </a:ext>
            </a:extLst>
          </p:cNvPr>
          <p:cNvSpPr>
            <a:spLocks noGrp="1"/>
          </p:cNvSpPr>
          <p:nvPr>
            <p:ph type="body" sz="quarter" idx="13"/>
          </p:nvPr>
        </p:nvSpPr>
        <p:spPr>
          <a:xfrm>
            <a:off x="841248" y="2060240"/>
            <a:ext cx="5529474" cy="1368760"/>
          </a:xfrm>
        </p:spPr>
        <p:txBody>
          <a:bodyPr>
            <a:normAutofit/>
          </a:bodyPr>
          <a:lstStyle/>
          <a:p>
            <a:pPr marL="0" marR="0">
              <a:lnSpc>
                <a:spcPct val="107000"/>
              </a:lnSpc>
              <a:spcBef>
                <a:spcPts val="0"/>
              </a:spcBef>
              <a:spcAft>
                <a:spcPts val="800"/>
              </a:spcAft>
            </a:pPr>
            <a:r>
              <a:rPr lang="en-US" sz="3200" dirty="0">
                <a:effectLst/>
                <a:latin typeface="Aptos" panose="020B0004020202020204" pitchFamily="34" charset="0"/>
                <a:ea typeface="Aptos" panose="020B0004020202020204" pitchFamily="34" charset="0"/>
                <a:cs typeface="Times New Roman" panose="02020603050405020304" pitchFamily="18" charset="0"/>
              </a:rPr>
              <a:t>SB 1- Senate Bill 1</a:t>
            </a:r>
          </a:p>
        </p:txBody>
      </p:sp>
      <p:sp>
        <p:nvSpPr>
          <p:cNvPr id="6" name="Text Placeholder 5">
            <a:extLst>
              <a:ext uri="{FF2B5EF4-FFF2-40B4-BE49-F238E27FC236}">
                <a16:creationId xmlns:a16="http://schemas.microsoft.com/office/drawing/2014/main" id="{A1FE0C33-CECE-4322-A29C-AEA87CDB13E3}"/>
              </a:ext>
            </a:extLst>
          </p:cNvPr>
          <p:cNvSpPr>
            <a:spLocks noGrp="1"/>
          </p:cNvSpPr>
          <p:nvPr>
            <p:ph type="body" sz="quarter" idx="15"/>
          </p:nvPr>
        </p:nvSpPr>
        <p:spPr>
          <a:xfrm>
            <a:off x="5821279" y="573023"/>
            <a:ext cx="6011649" cy="5665851"/>
          </a:xfrm>
          <a:solidFill>
            <a:schemeClr val="accent1">
              <a:alpha val="75000"/>
            </a:schemeClr>
          </a:solidFill>
        </p:spPr>
        <p:txBody>
          <a:bodyPr>
            <a:normAutofit/>
          </a:bodyPr>
          <a:lstStyle/>
          <a:p>
            <a:endParaRPr lang="en-US" b="1" u="sng" dirty="0"/>
          </a:p>
          <a:p>
            <a:r>
              <a:rPr lang="en-US" sz="1800" dirty="0">
                <a:effectLst/>
                <a:latin typeface="Aptos" panose="020B0004020202020204" pitchFamily="34" charset="0"/>
                <a:ea typeface="Aptos" panose="020B0004020202020204" pitchFamily="34" charset="0"/>
                <a:cs typeface="Times New Roman" panose="02020603050405020304" pitchFamily="18" charset="0"/>
              </a:rPr>
              <a:t>State transportation funds - including revenue collected under Senate Bill (SB) 1, the Road Repair and Accountability Act of 2017 - must be used solely on transportation. </a:t>
            </a:r>
          </a:p>
          <a:p>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dirty="0">
                <a:effectLst/>
                <a:latin typeface="Aptos" panose="020B0004020202020204" pitchFamily="34" charset="0"/>
                <a:ea typeface="Aptos" panose="020B0004020202020204" pitchFamily="34" charset="0"/>
                <a:cs typeface="Times New Roman" panose="02020603050405020304" pitchFamily="18" charset="0"/>
              </a:rPr>
              <a:t>As outlined in SB 1, California will continue the "fix-it-first" approach to maintaining the state's highways, roads and bridges. </a:t>
            </a:r>
          </a:p>
          <a:p>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dirty="0">
                <a:effectLst/>
                <a:latin typeface="Aptos" panose="020B0004020202020204" pitchFamily="34" charset="0"/>
                <a:ea typeface="Aptos" panose="020B0004020202020204" pitchFamily="34" charset="0"/>
                <a:cs typeface="Times New Roman" panose="02020603050405020304" pitchFamily="18" charset="0"/>
              </a:rPr>
              <a:t>Under CAPTI, where feasible and within existing funding program structures, the state will invest discretionary transportation funds in sustainable infrastructure projects that align with its climate, health and social equity goals.</a:t>
            </a:r>
          </a:p>
          <a:p>
            <a:endParaRPr lang="en-US" sz="1800" dirty="0">
              <a:latin typeface="Aptos" panose="020B0004020202020204" pitchFamily="34" charset="0"/>
              <a:ea typeface="Aptos" panose="020B0004020202020204" pitchFamily="34" charset="0"/>
              <a:cs typeface="Times New Roman" panose="02020603050405020304" pitchFamily="18" charset="0"/>
            </a:endParaRPr>
          </a:p>
          <a:p>
            <a:r>
              <a:rPr lang="en-US" sz="1800"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Programs Include: Active Transportation Program (ATP), </a:t>
            </a:r>
          </a:p>
          <a:p>
            <a:r>
              <a:rPr lang="en-US" sz="1800"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Solutions for Congested Corridors (SCCP),</a:t>
            </a:r>
          </a:p>
          <a:p>
            <a:r>
              <a:rPr lang="en-US" sz="1800" dirty="0">
                <a:solidFill>
                  <a:schemeClr val="bg2"/>
                </a:solidFill>
                <a:effectLst/>
                <a:latin typeface="Aptos" panose="020B0004020202020204" pitchFamily="34" charset="0"/>
                <a:ea typeface="Aptos" panose="020B0004020202020204" pitchFamily="34" charset="0"/>
                <a:cs typeface="Times New Roman" panose="02020603050405020304" pitchFamily="18" charset="0"/>
              </a:rPr>
              <a:t> Local Partnership Program (LPP)</a:t>
            </a:r>
          </a:p>
          <a:p>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endParaRPr lang="en-US" b="1" u="sng" dirty="0"/>
          </a:p>
          <a:p>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077CBD36-E928-427F-BCF4-3FF2B77D4C0D}"/>
              </a:ext>
            </a:extLst>
          </p:cNvPr>
          <p:cNvSpPr>
            <a:spLocks noGrp="1"/>
          </p:cNvSpPr>
          <p:nvPr>
            <p:ph type="sldNum" sz="quarter" idx="10"/>
          </p:nvPr>
        </p:nvSpPr>
        <p:spPr/>
        <p:txBody>
          <a:bodyPr/>
          <a:lstStyle/>
          <a:p>
            <a:fld id="{D495E168-DA5E-4888-8D8A-92B118324C14}" type="slidenum">
              <a:rPr lang="en-US" smtClean="0"/>
              <a:pPr/>
              <a:t>8</a:t>
            </a:fld>
            <a:endParaRPr lang="en-US" dirty="0"/>
          </a:p>
        </p:txBody>
      </p:sp>
      <p:pic>
        <p:nvPicPr>
          <p:cNvPr id="7" name="Picture 6" descr="A black and yellow logo&#10;&#10;Description automatically generated">
            <a:extLst>
              <a:ext uri="{FF2B5EF4-FFF2-40B4-BE49-F238E27FC236}">
                <a16:creationId xmlns:a16="http://schemas.microsoft.com/office/drawing/2014/main" id="{D9E4AF27-F41A-3103-3CBA-5553E1620419}"/>
              </a:ext>
            </a:extLst>
          </p:cNvPr>
          <p:cNvPicPr>
            <a:picLocks noChangeAspect="1"/>
          </p:cNvPicPr>
          <p:nvPr/>
        </p:nvPicPr>
        <p:blipFill>
          <a:blip r:embed="rId2"/>
          <a:stretch>
            <a:fillRect/>
          </a:stretch>
        </p:blipFill>
        <p:spPr>
          <a:xfrm>
            <a:off x="838199" y="5855103"/>
            <a:ext cx="2010889" cy="512259"/>
          </a:xfrm>
          <a:prstGeom prst="rect">
            <a:avLst/>
          </a:prstGeom>
        </p:spPr>
      </p:pic>
    </p:spTree>
    <p:extLst>
      <p:ext uri="{BB962C8B-B14F-4D97-AF65-F5344CB8AC3E}">
        <p14:creationId xmlns:p14="http://schemas.microsoft.com/office/powerpoint/2010/main" val="736500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B51AE-252F-4958-A1E9-67C57179FF35}"/>
              </a:ext>
            </a:extLst>
          </p:cNvPr>
          <p:cNvSpPr>
            <a:spLocks noGrp="1"/>
          </p:cNvSpPr>
          <p:nvPr>
            <p:ph type="title"/>
          </p:nvPr>
        </p:nvSpPr>
        <p:spPr>
          <a:xfrm>
            <a:off x="775614" y="533994"/>
            <a:ext cx="5320386" cy="782638"/>
          </a:xfrm>
        </p:spPr>
        <p:txBody>
          <a:bodyPr>
            <a:normAutofit fontScale="90000"/>
          </a:bodyPr>
          <a:lstStyle/>
          <a:p>
            <a:pPr marL="0" marR="0">
              <a:lnSpc>
                <a:spcPct val="107000"/>
              </a:lnSpc>
              <a:spcBef>
                <a:spcPts val="0"/>
              </a:spcBef>
              <a:spcAft>
                <a:spcPts val="0"/>
              </a:spcAft>
            </a:pPr>
            <a:r>
              <a:rPr lang="en-US" sz="2000" b="1" dirty="0">
                <a:effectLst/>
                <a:latin typeface="Aptos" panose="020B0004020202020204" pitchFamily="34" charset="0"/>
                <a:ea typeface="Aptos" panose="020B0004020202020204" pitchFamily="34" charset="0"/>
                <a:cs typeface="Times New Roman" panose="02020603050405020304" pitchFamily="18" charset="0"/>
              </a:rPr>
              <a:t> </a:t>
            </a:r>
            <a:br>
              <a:rPr lang="en-US" sz="3600" dirty="0">
                <a:effectLst/>
                <a:latin typeface="Aptos" panose="020B0004020202020204" pitchFamily="34" charset="0"/>
                <a:ea typeface="Aptos" panose="020B0004020202020204" pitchFamily="34" charset="0"/>
                <a:cs typeface="Times New Roman" panose="02020603050405020304" pitchFamily="18" charset="0"/>
              </a:rPr>
            </a:br>
            <a:r>
              <a:rPr lang="en-US" sz="3600" b="1" dirty="0">
                <a:effectLst/>
                <a:latin typeface="Aptos" panose="020B0004020202020204" pitchFamily="34" charset="0"/>
                <a:ea typeface="Aptos" panose="020B0004020202020204" pitchFamily="34" charset="0"/>
                <a:cs typeface="Times New Roman" panose="02020603050405020304" pitchFamily="18" charset="0"/>
              </a:rPr>
              <a:t>State and Federal Policy and Funding Overview</a:t>
            </a:r>
            <a:endParaRPr lang="en-US" sz="20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id="{235F389B-861B-485A-AD81-A9172882D97D}"/>
              </a:ext>
            </a:extLst>
          </p:cNvPr>
          <p:cNvSpPr>
            <a:spLocks noGrp="1"/>
          </p:cNvSpPr>
          <p:nvPr>
            <p:ph type="body" sz="quarter" idx="13"/>
          </p:nvPr>
        </p:nvSpPr>
        <p:spPr>
          <a:xfrm>
            <a:off x="841248" y="2060240"/>
            <a:ext cx="5529474" cy="1368760"/>
          </a:xfrm>
        </p:spPr>
        <p:txBody>
          <a:bodyPr>
            <a:normAutofit/>
          </a:bodyPr>
          <a:lstStyle/>
          <a:p>
            <a:pPr marL="0" marR="0">
              <a:lnSpc>
                <a:spcPct val="107000"/>
              </a:lnSpc>
              <a:spcBef>
                <a:spcPts val="0"/>
              </a:spcBef>
              <a:spcAft>
                <a:spcPts val="800"/>
              </a:spcAft>
            </a:pPr>
            <a:r>
              <a:rPr lang="en-US" sz="3200" dirty="0">
                <a:effectLst/>
                <a:latin typeface="Aptos" panose="020B0004020202020204" pitchFamily="34" charset="0"/>
                <a:ea typeface="Aptos" panose="020B0004020202020204" pitchFamily="34" charset="0"/>
                <a:cs typeface="Times New Roman" panose="02020603050405020304" pitchFamily="18" charset="0"/>
              </a:rPr>
              <a:t>IIJA – Infrastructure Investment and Jobs Act</a:t>
            </a:r>
          </a:p>
        </p:txBody>
      </p:sp>
      <p:sp>
        <p:nvSpPr>
          <p:cNvPr id="6" name="Text Placeholder 5">
            <a:extLst>
              <a:ext uri="{FF2B5EF4-FFF2-40B4-BE49-F238E27FC236}">
                <a16:creationId xmlns:a16="http://schemas.microsoft.com/office/drawing/2014/main" id="{A1FE0C33-CECE-4322-A29C-AEA87CDB13E3}"/>
              </a:ext>
            </a:extLst>
          </p:cNvPr>
          <p:cNvSpPr>
            <a:spLocks noGrp="1"/>
          </p:cNvSpPr>
          <p:nvPr>
            <p:ph type="body" sz="quarter" idx="15"/>
          </p:nvPr>
        </p:nvSpPr>
        <p:spPr>
          <a:xfrm>
            <a:off x="5686425" y="533994"/>
            <a:ext cx="6146503" cy="5695356"/>
          </a:xfrm>
          <a:solidFill>
            <a:schemeClr val="accent1">
              <a:alpha val="75000"/>
            </a:schemeClr>
          </a:solidFill>
        </p:spPr>
        <p:txBody>
          <a:bodyPr>
            <a:normAutofit lnSpcReduction="10000"/>
          </a:bodyPr>
          <a:lstStyle/>
          <a:p>
            <a:r>
              <a:rPr lang="en-US" sz="2000" b="1" u="sng" dirty="0"/>
              <a:t>Federal </a:t>
            </a:r>
          </a:p>
          <a:p>
            <a:r>
              <a:rPr lang="en-US" sz="2000" dirty="0"/>
              <a:t>The Infrastructure Investment and Jobs Act (IIJA), aka Bipartisan Infrastructure Law (BIL), was signed into law by President Biden on November 15, 2021. </a:t>
            </a:r>
          </a:p>
          <a:p>
            <a:endParaRPr lang="en-US" sz="2000" dirty="0"/>
          </a:p>
          <a:p>
            <a:r>
              <a:rPr lang="en-US" sz="2000" dirty="0"/>
              <a:t>The law authorizes $1.2 trillion for transportation and infrastructure spending with $550 billion of that figure going toward "new" investments and programs.</a:t>
            </a:r>
          </a:p>
          <a:p>
            <a:r>
              <a:rPr lang="en-US" sz="2000" dirty="0"/>
              <a:t> </a:t>
            </a:r>
          </a:p>
          <a:p>
            <a:r>
              <a:rPr lang="en-US" sz="2000" dirty="0"/>
              <a:t>$8 billion for the Infrastructure for Rebuilding America </a:t>
            </a:r>
            <a:r>
              <a:rPr lang="en-US" sz="2000" dirty="0">
                <a:solidFill>
                  <a:schemeClr val="bg2"/>
                </a:solidFill>
              </a:rPr>
              <a:t>(INFRA) Program</a:t>
            </a:r>
            <a:r>
              <a:rPr lang="en-US" sz="2000" dirty="0"/>
              <a:t>, which supports freight and highway projects of regional and national significance. </a:t>
            </a:r>
          </a:p>
          <a:p>
            <a:endParaRPr lang="en-US" sz="2000" dirty="0"/>
          </a:p>
          <a:p>
            <a:r>
              <a:rPr lang="en-US" sz="2000" dirty="0"/>
              <a:t>$7.5 billion for Rebuilding American Infrastructure with Sustainability and Equity </a:t>
            </a:r>
            <a:r>
              <a:rPr lang="en-US" sz="2000" dirty="0">
                <a:solidFill>
                  <a:schemeClr val="bg2"/>
                </a:solidFill>
              </a:rPr>
              <a:t>(RAISE) grants</a:t>
            </a:r>
          </a:p>
          <a:p>
            <a:endParaRPr lang="en-US" sz="2000" dirty="0">
              <a:solidFill>
                <a:schemeClr val="bg2"/>
              </a:solidFill>
            </a:endParaRPr>
          </a:p>
          <a:p>
            <a:r>
              <a:rPr lang="en-US" sz="2000" dirty="0"/>
              <a:t>$5 billion for the National Infrastructure Project Assistance or “Megaprojects.” This program—sometimes referred to as the </a:t>
            </a:r>
            <a:r>
              <a:rPr lang="en-US" sz="2000" dirty="0">
                <a:solidFill>
                  <a:schemeClr val="bg2"/>
                </a:solidFill>
              </a:rPr>
              <a:t>“Megaprojects program” or MEGA</a:t>
            </a:r>
          </a:p>
          <a:p>
            <a:endParaRPr lang="en-US" sz="2000" u="sng" dirty="0"/>
          </a:p>
          <a:p>
            <a:endParaRPr lang="en-US" sz="2000" u="sng" dirty="0"/>
          </a:p>
          <a:p>
            <a:endParaRPr lang="en-US" sz="2000" u="sng" dirty="0"/>
          </a:p>
          <a:p>
            <a:endParaRPr lang="en-US" sz="2000" b="1" u="sng" dirty="0"/>
          </a:p>
          <a:p>
            <a:endParaRPr lang="en-US" sz="2000" b="1" u="sng" dirty="0"/>
          </a:p>
          <a:p>
            <a:endParaRPr lang="en-US" sz="2000" dirty="0"/>
          </a:p>
          <a:p>
            <a:endParaRPr lang="en-US" sz="2000" dirty="0"/>
          </a:p>
          <a:p>
            <a:endParaRPr lang="en-US" dirty="0"/>
          </a:p>
        </p:txBody>
      </p:sp>
      <p:sp>
        <p:nvSpPr>
          <p:cNvPr id="3" name="Slide Number Placeholder 2">
            <a:extLst>
              <a:ext uri="{FF2B5EF4-FFF2-40B4-BE49-F238E27FC236}">
                <a16:creationId xmlns:a16="http://schemas.microsoft.com/office/drawing/2014/main" id="{077CBD36-E928-427F-BCF4-3FF2B77D4C0D}"/>
              </a:ext>
            </a:extLst>
          </p:cNvPr>
          <p:cNvSpPr>
            <a:spLocks noGrp="1"/>
          </p:cNvSpPr>
          <p:nvPr>
            <p:ph type="sldNum" sz="quarter" idx="10"/>
          </p:nvPr>
        </p:nvSpPr>
        <p:spPr/>
        <p:txBody>
          <a:bodyPr/>
          <a:lstStyle/>
          <a:p>
            <a:fld id="{D495E168-DA5E-4888-8D8A-92B118324C14}" type="slidenum">
              <a:rPr lang="en-US" smtClean="0"/>
              <a:pPr/>
              <a:t>9</a:t>
            </a:fld>
            <a:endParaRPr lang="en-US" dirty="0"/>
          </a:p>
        </p:txBody>
      </p:sp>
      <p:pic>
        <p:nvPicPr>
          <p:cNvPr id="7" name="Picture 6" descr="A black and yellow logo&#10;&#10;Description automatically generated">
            <a:extLst>
              <a:ext uri="{FF2B5EF4-FFF2-40B4-BE49-F238E27FC236}">
                <a16:creationId xmlns:a16="http://schemas.microsoft.com/office/drawing/2014/main" id="{D9E4AF27-F41A-3103-3CBA-5553E1620419}"/>
              </a:ext>
            </a:extLst>
          </p:cNvPr>
          <p:cNvPicPr>
            <a:picLocks noChangeAspect="1"/>
          </p:cNvPicPr>
          <p:nvPr/>
        </p:nvPicPr>
        <p:blipFill>
          <a:blip r:embed="rId2"/>
          <a:stretch>
            <a:fillRect/>
          </a:stretch>
        </p:blipFill>
        <p:spPr>
          <a:xfrm>
            <a:off x="838199" y="5855103"/>
            <a:ext cx="2010889" cy="512259"/>
          </a:xfrm>
          <a:prstGeom prst="rect">
            <a:avLst/>
          </a:prstGeom>
        </p:spPr>
      </p:pic>
    </p:spTree>
    <p:extLst>
      <p:ext uri="{BB962C8B-B14F-4D97-AF65-F5344CB8AC3E}">
        <p14:creationId xmlns:p14="http://schemas.microsoft.com/office/powerpoint/2010/main" val="3535933915"/>
      </p:ext>
    </p:extLst>
  </p:cSld>
  <p:clrMapOvr>
    <a:masterClrMapping/>
  </p:clrMapOvr>
</p:sld>
</file>

<file path=ppt/theme/theme1.xml><?xml version="1.0" encoding="utf-8"?>
<a:theme xmlns:a="http://schemas.openxmlformats.org/drawingml/2006/main" name="Office Theme">
  <a:themeElements>
    <a:clrScheme name="Custom 24">
      <a:dk1>
        <a:sysClr val="windowText" lastClr="000000"/>
      </a:dk1>
      <a:lt1>
        <a:sysClr val="window" lastClr="FFFFFF"/>
      </a:lt1>
      <a:dk2>
        <a:srgbClr val="64AC00"/>
      </a:dk2>
      <a:lt2>
        <a:srgbClr val="CBFF00"/>
      </a:lt2>
      <a:accent1>
        <a:srgbClr val="002E62"/>
      </a:accent1>
      <a:accent2>
        <a:srgbClr val="004CB9"/>
      </a:accent2>
      <a:accent3>
        <a:srgbClr val="005500"/>
      </a:accent3>
      <a:accent4>
        <a:srgbClr val="16B3DC"/>
      </a:accent4>
      <a:accent5>
        <a:srgbClr val="F9DC5C"/>
      </a:accent5>
      <a:accent6>
        <a:srgbClr val="EF626C"/>
      </a:accent6>
      <a:hlink>
        <a:srgbClr val="FFFFFF"/>
      </a:hlink>
      <a:folHlink>
        <a:srgbClr val="FFFFFF"/>
      </a:folHlink>
    </a:clrScheme>
    <a:fontScheme name="Custom 21">
      <a:majorFont>
        <a:latin typeface="Gill Sans MT"/>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TF22977542_Outdoors presentation_RVA_v4.potx" id="{6CD96AFB-7D75-48FF-A856-C8B82BF3C12B}" vid="{1E6ACFD4-3AE6-4944-B76B-DA44E915EC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b16b80fb-1faa-42ab-aa0e-9b19bf8c711c" xsi:nil="true"/>
    <TaxCatchAll xmlns="cab949ca-fe5b-4969-a262-29e28df8c090" xsi:nil="true"/>
    <lcf76f155ced4ddcb4097134ff3c332f xmlns="b16b80fb-1faa-42ab-aa0e-9b19bf8c711c">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D5ED4CDF3B74F4093D29E4B61D0886B" ma:contentTypeVersion="18" ma:contentTypeDescription="Create a new document." ma:contentTypeScope="" ma:versionID="003da17abedcf76397de346a921790d3">
  <xsd:schema xmlns:xsd="http://www.w3.org/2001/XMLSchema" xmlns:xs="http://www.w3.org/2001/XMLSchema" xmlns:p="http://schemas.microsoft.com/office/2006/metadata/properties" xmlns:ns2="b16b80fb-1faa-42ab-aa0e-9b19bf8c711c" xmlns:ns3="cab949ca-fe5b-4969-a262-29e28df8c090" targetNamespace="http://schemas.microsoft.com/office/2006/metadata/properties" ma:root="true" ma:fieldsID="a2aa5c08fb708f8c806c0b4b13cdaeb8" ns2:_="" ns3:_="">
    <xsd:import namespace="b16b80fb-1faa-42ab-aa0e-9b19bf8c711c"/>
    <xsd:import namespace="cab949ca-fe5b-4969-a262-29e28df8c09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6b80fb-1faa-42ab-aa0e-9b19bf8c71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MediaLengthInSeconds" ma:hidden="true"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d8a6895-5f76-41c6-a046-8d19cda559b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ab949ca-fe5b-4969-a262-29e28df8c09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071486d-7481-42d5-af26-d94fbf00c533}" ma:internalName="TaxCatchAll" ma:showField="CatchAllData" ma:web="cab949ca-fe5b-4969-a262-29e28df8c09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6A71AF-4CF2-4B95-BFB6-5C27500258C6}">
  <ds:schemaRefs>
    <ds:schemaRef ds:uri="cab949ca-fe5b-4969-a262-29e28df8c090"/>
    <ds:schemaRef ds:uri="http://schemas.openxmlformats.org/package/2006/metadata/core-properties"/>
    <ds:schemaRef ds:uri="b16b80fb-1faa-42ab-aa0e-9b19bf8c711c"/>
    <ds:schemaRef ds:uri="http://purl.org/dc/dcmitype/"/>
    <ds:schemaRef ds:uri="http://purl.org/dc/terms/"/>
    <ds:schemaRef ds:uri="http://purl.org/dc/elements/1.1/"/>
    <ds:schemaRef ds:uri="http://schemas.microsoft.com/office/2006/documentManagement/types"/>
    <ds:schemaRef ds:uri="http://schemas.microsoft.com/office/2006/metadata/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2D2FBC44-C3A5-479A-97D9-ADFA3FBCAC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6b80fb-1faa-42ab-aa0e-9b19bf8c711c"/>
    <ds:schemaRef ds:uri="cab949ca-fe5b-4969-a262-29e28df8c0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F60B100-7079-4DE7-AF7C-20BFB1D62C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Outdoors presentation</Template>
  <TotalTime>761</TotalTime>
  <Words>1714</Words>
  <Application>Microsoft Office PowerPoint</Application>
  <PresentationFormat>Widescreen</PresentationFormat>
  <Paragraphs>207</Paragraphs>
  <Slides>33</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Aptos</vt:lpstr>
      <vt:lpstr>Arial</vt:lpstr>
      <vt:lpstr>Calibri</vt:lpstr>
      <vt:lpstr>Calibri Light</vt:lpstr>
      <vt:lpstr>Franklin Gothic Book</vt:lpstr>
      <vt:lpstr>Gill Sans MT</vt:lpstr>
      <vt:lpstr>Symbol</vt:lpstr>
      <vt:lpstr>Office Theme</vt:lpstr>
      <vt:lpstr>2025-2045 REGIONAL TRANSPORTATION PLAN </vt:lpstr>
      <vt:lpstr>What is a Regional Transportation Plan?</vt:lpstr>
      <vt:lpstr>What is a Regional Transportation Plan?</vt:lpstr>
      <vt:lpstr>  State and Federal Policy and Funding Overview</vt:lpstr>
      <vt:lpstr>  State and Federal Policy and Funding Overview</vt:lpstr>
      <vt:lpstr>  State and Federal Policy and Funding Overview</vt:lpstr>
      <vt:lpstr>California Policy Emphasis:  Transportation Mode Shift Change Travel Behavior Decrease Vehicle Miles Traveled (VMT) Reduce GHG Emissions from Transportation Meet California Air Resources Board Regional Emission Reduction Targets Embrace Zero-Emission Vehicles and Infrastructure Encourage Technology Innovations</vt:lpstr>
      <vt:lpstr>  State and Federal Policy and Funding Overview</vt:lpstr>
      <vt:lpstr>  State and Federal Policy and Funding Overview</vt:lpstr>
      <vt:lpstr>PUBLIC TRANSIT</vt:lpstr>
      <vt:lpstr>Managed Lanes and Alternative Modes</vt:lpstr>
      <vt:lpstr>  Evacuation Resiliency Preparedness</vt:lpstr>
      <vt:lpstr>  Resiliency Evacuation Preparedness</vt:lpstr>
      <vt:lpstr>Equity/Environmental Justice/Justice 40</vt:lpstr>
      <vt:lpstr>  EL DORADO COUNTY SOCIOECONOMIC DATA</vt:lpstr>
      <vt:lpstr>  DEMOGRAPHICS</vt:lpstr>
      <vt:lpstr>  DEMOGRAPHICS</vt:lpstr>
      <vt:lpstr>  DEMOGRAPHICS</vt:lpstr>
      <vt:lpstr>  EL DORADO COUNTY SOCIOECONOMIC DATA</vt:lpstr>
      <vt:lpstr>  EL DORADO COUNTY COMMUTERS</vt:lpstr>
      <vt:lpstr>  EL DORADO COUNTY COMMUTERS</vt:lpstr>
      <vt:lpstr>DRAFT RTP Vision Statement</vt:lpstr>
      <vt:lpstr>DRAFT RTP Vision Statement</vt:lpstr>
      <vt:lpstr>DRAFT RTP Vision Statement</vt:lpstr>
      <vt:lpstr>GOAL 1: Integrated Regional Transportation Planning</vt:lpstr>
      <vt:lpstr>GOAL 2: Sustainable, Adaptable, Resilient</vt:lpstr>
      <vt:lpstr>GOAL 3: Surface Transportation System</vt:lpstr>
      <vt:lpstr>GOAL 4: Public Transit</vt:lpstr>
      <vt:lpstr>GOAL 5: Aviation</vt:lpstr>
      <vt:lpstr>GOAL 6:  Active Transportation </vt:lpstr>
      <vt:lpstr>GOAL 7:  Transportation Systems Management </vt:lpstr>
      <vt:lpstr>GOAL 8:  Regional Equity and Collaboration</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Jerry Barton</dc:creator>
  <cp:lastModifiedBy>Jerry Barton</cp:lastModifiedBy>
  <cp:revision>3</cp:revision>
  <cp:lastPrinted>2024-01-30T19:47:06Z</cp:lastPrinted>
  <dcterms:created xsi:type="dcterms:W3CDTF">2024-01-26T16:18:18Z</dcterms:created>
  <dcterms:modified xsi:type="dcterms:W3CDTF">2024-06-06T17:52:09Z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