
<file path=[Content_Types].xml><?xml version="1.0" encoding="utf-8"?>
<Types xmlns="http://schemas.openxmlformats.org/package/2006/content-types">
  <Default Extension="gif" ContentType="image/gif"/>
  <Default Extension="jfif" ContentType="image/jpeg"/>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8" r:id="rId4"/>
  </p:sldMasterIdLst>
  <p:notesMasterIdLst>
    <p:notesMasterId r:id="rId32"/>
  </p:notesMasterIdLst>
  <p:handoutMasterIdLst>
    <p:handoutMasterId r:id="rId33"/>
  </p:handoutMasterIdLst>
  <p:sldIdLst>
    <p:sldId id="257" r:id="rId5"/>
    <p:sldId id="260" r:id="rId6"/>
    <p:sldId id="293" r:id="rId7"/>
    <p:sldId id="261" r:id="rId8"/>
    <p:sldId id="262" r:id="rId9"/>
    <p:sldId id="263" r:id="rId10"/>
    <p:sldId id="265" r:id="rId11"/>
    <p:sldId id="320" r:id="rId12"/>
    <p:sldId id="266" r:id="rId13"/>
    <p:sldId id="267" r:id="rId14"/>
    <p:sldId id="268" r:id="rId15"/>
    <p:sldId id="269" r:id="rId16"/>
    <p:sldId id="322" r:id="rId17"/>
    <p:sldId id="270" r:id="rId18"/>
    <p:sldId id="319" r:id="rId19"/>
    <p:sldId id="274" r:id="rId20"/>
    <p:sldId id="275" r:id="rId21"/>
    <p:sldId id="276" r:id="rId22"/>
    <p:sldId id="277" r:id="rId23"/>
    <p:sldId id="278" r:id="rId24"/>
    <p:sldId id="279" r:id="rId25"/>
    <p:sldId id="280" r:id="rId26"/>
    <p:sldId id="281" r:id="rId27"/>
    <p:sldId id="283" r:id="rId28"/>
    <p:sldId id="306" r:id="rId29"/>
    <p:sldId id="289" r:id="rId30"/>
    <p:sldId id="290"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6369"/>
    <a:srgbClr val="FFCC00"/>
    <a:srgbClr val="71AF9C"/>
    <a:srgbClr val="819F98"/>
    <a:srgbClr val="E06614"/>
    <a:srgbClr val="669900"/>
    <a:srgbClr val="7E98A0"/>
    <a:srgbClr val="73AD8D"/>
    <a:srgbClr val="86AE72"/>
    <a:srgbClr val="5469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0B849A-7391-4A19-AD0F-A8DF1F0D321E}" v="71" dt="2025-02-06T15:55:53.097"/>
    <p1510:client id="{6D0961D7-EFDB-4F5C-B475-38D45EB8E69B}" v="43" dt="2025-02-06T16:36:51.5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02" autoAdjust="0"/>
  </p:normalViewPr>
  <p:slideViewPr>
    <p:cSldViewPr snapToGrid="0">
      <p:cViewPr varScale="1">
        <p:scale>
          <a:sx n="77" d="100"/>
          <a:sy n="77" d="100"/>
        </p:scale>
        <p:origin x="40" y="84"/>
      </p:cViewPr>
      <p:guideLst/>
    </p:cSldViewPr>
  </p:slideViewPr>
  <p:notesTextViewPr>
    <p:cViewPr>
      <p:scale>
        <a:sx n="200" d="100"/>
        <a:sy n="200" d="100"/>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y Deloria" userId="2c15d001-4cc5-439c-978c-43d3e9e9e7ea" providerId="ADAL" clId="{ABEF25B3-EEAE-4D99-B581-4722F82EEAB3}"/>
    <pc:docChg chg="custSel delSld modSld">
      <pc:chgData name="Woody Deloria" userId="2c15d001-4cc5-439c-978c-43d3e9e9e7ea" providerId="ADAL" clId="{ABEF25B3-EEAE-4D99-B581-4722F82EEAB3}" dt="2023-03-02T19:43:07.115" v="1504" actId="207"/>
      <pc:docMkLst>
        <pc:docMk/>
      </pc:docMkLst>
      <pc:sldChg chg="modNotesTx">
        <pc:chgData name="Woody Deloria" userId="2c15d001-4cc5-439c-978c-43d3e9e9e7ea" providerId="ADAL" clId="{ABEF25B3-EEAE-4D99-B581-4722F82EEAB3}" dt="2023-03-02T18:45:22.180" v="1437" actId="6549"/>
        <pc:sldMkLst>
          <pc:docMk/>
          <pc:sldMk cId="3000410381" sldId="257"/>
        </pc:sldMkLst>
      </pc:sldChg>
      <pc:sldChg chg="modNotesTx">
        <pc:chgData name="Woody Deloria" userId="2c15d001-4cc5-439c-978c-43d3e9e9e7ea" providerId="ADAL" clId="{ABEF25B3-EEAE-4D99-B581-4722F82EEAB3}" dt="2023-03-02T18:02:50.448" v="47" actId="20577"/>
        <pc:sldMkLst>
          <pc:docMk/>
          <pc:sldMk cId="451086929" sldId="262"/>
        </pc:sldMkLst>
      </pc:sldChg>
      <pc:sldChg chg="addSp delSp modSp mod modNotesTx">
        <pc:chgData name="Woody Deloria" userId="2c15d001-4cc5-439c-978c-43d3e9e9e7ea" providerId="ADAL" clId="{ABEF25B3-EEAE-4D99-B581-4722F82EEAB3}" dt="2023-03-02T19:13:25.200" v="1493" actId="1076"/>
        <pc:sldMkLst>
          <pc:docMk/>
          <pc:sldMk cId="349667619" sldId="263"/>
        </pc:sldMkLst>
      </pc:sldChg>
      <pc:sldChg chg="modNotesTx">
        <pc:chgData name="Woody Deloria" userId="2c15d001-4cc5-439c-978c-43d3e9e9e7ea" providerId="ADAL" clId="{ABEF25B3-EEAE-4D99-B581-4722F82EEAB3}" dt="2023-03-02T18:04:03.484" v="49" actId="20577"/>
        <pc:sldMkLst>
          <pc:docMk/>
          <pc:sldMk cId="98508493" sldId="265"/>
        </pc:sldMkLst>
      </pc:sldChg>
      <pc:sldChg chg="modNotesTx">
        <pc:chgData name="Woody Deloria" userId="2c15d001-4cc5-439c-978c-43d3e9e9e7ea" providerId="ADAL" clId="{ABEF25B3-EEAE-4D99-B581-4722F82EEAB3}" dt="2023-03-02T18:05:29.692" v="231" actId="20577"/>
        <pc:sldMkLst>
          <pc:docMk/>
          <pc:sldMk cId="1453424245" sldId="266"/>
        </pc:sldMkLst>
      </pc:sldChg>
      <pc:sldChg chg="modNotesTx">
        <pc:chgData name="Woody Deloria" userId="2c15d001-4cc5-439c-978c-43d3e9e9e7ea" providerId="ADAL" clId="{ABEF25B3-EEAE-4D99-B581-4722F82EEAB3}" dt="2023-03-02T18:06:34.120" v="306" actId="6549"/>
        <pc:sldMkLst>
          <pc:docMk/>
          <pc:sldMk cId="3722726249" sldId="267"/>
        </pc:sldMkLst>
      </pc:sldChg>
      <pc:sldChg chg="modNotesTx">
        <pc:chgData name="Woody Deloria" userId="2c15d001-4cc5-439c-978c-43d3e9e9e7ea" providerId="ADAL" clId="{ABEF25B3-EEAE-4D99-B581-4722F82EEAB3}" dt="2023-03-02T18:09:01.702" v="307" actId="6549"/>
        <pc:sldMkLst>
          <pc:docMk/>
          <pc:sldMk cId="1448155656" sldId="268"/>
        </pc:sldMkLst>
      </pc:sldChg>
      <pc:sldChg chg="modNotesTx">
        <pc:chgData name="Woody Deloria" userId="2c15d001-4cc5-439c-978c-43d3e9e9e7ea" providerId="ADAL" clId="{ABEF25B3-EEAE-4D99-B581-4722F82EEAB3}" dt="2023-03-02T18:11:25.871" v="711" actId="20577"/>
        <pc:sldMkLst>
          <pc:docMk/>
          <pc:sldMk cId="135743566" sldId="269"/>
        </pc:sldMkLst>
      </pc:sldChg>
      <pc:sldChg chg="modNotesTx">
        <pc:chgData name="Woody Deloria" userId="2c15d001-4cc5-439c-978c-43d3e9e9e7ea" providerId="ADAL" clId="{ABEF25B3-EEAE-4D99-B581-4722F82EEAB3}" dt="2023-03-02T18:12:22.166" v="850" actId="20577"/>
        <pc:sldMkLst>
          <pc:docMk/>
          <pc:sldMk cId="1592993920" sldId="270"/>
        </pc:sldMkLst>
      </pc:sldChg>
      <pc:sldChg chg="modNotesTx">
        <pc:chgData name="Woody Deloria" userId="2c15d001-4cc5-439c-978c-43d3e9e9e7ea" providerId="ADAL" clId="{ABEF25B3-EEAE-4D99-B581-4722F82EEAB3}" dt="2023-03-02T18:16:10.501" v="915" actId="20577"/>
        <pc:sldMkLst>
          <pc:docMk/>
          <pc:sldMk cId="2794505009" sldId="275"/>
        </pc:sldMkLst>
      </pc:sldChg>
      <pc:sldChg chg="modNotesTx">
        <pc:chgData name="Woody Deloria" userId="2c15d001-4cc5-439c-978c-43d3e9e9e7ea" providerId="ADAL" clId="{ABEF25B3-EEAE-4D99-B581-4722F82EEAB3}" dt="2023-03-02T18:16:31.623" v="933" actId="20577"/>
        <pc:sldMkLst>
          <pc:docMk/>
          <pc:sldMk cId="3575710401" sldId="276"/>
        </pc:sldMkLst>
      </pc:sldChg>
      <pc:sldChg chg="modNotesTx">
        <pc:chgData name="Woody Deloria" userId="2c15d001-4cc5-439c-978c-43d3e9e9e7ea" providerId="ADAL" clId="{ABEF25B3-EEAE-4D99-B581-4722F82EEAB3}" dt="2023-03-02T18:18:01.701" v="1021" actId="20577"/>
        <pc:sldMkLst>
          <pc:docMk/>
          <pc:sldMk cId="219110844" sldId="279"/>
        </pc:sldMkLst>
      </pc:sldChg>
      <pc:sldChg chg="modNotesTx">
        <pc:chgData name="Woody Deloria" userId="2c15d001-4cc5-439c-978c-43d3e9e9e7ea" providerId="ADAL" clId="{ABEF25B3-EEAE-4D99-B581-4722F82EEAB3}" dt="2023-03-02T18:23:51.908" v="1202" actId="6549"/>
        <pc:sldMkLst>
          <pc:docMk/>
          <pc:sldMk cId="1665362168" sldId="285"/>
        </pc:sldMkLst>
      </pc:sldChg>
      <pc:sldChg chg="modSp mod modNotesTx">
        <pc:chgData name="Woody Deloria" userId="2c15d001-4cc5-439c-978c-43d3e9e9e7ea" providerId="ADAL" clId="{ABEF25B3-EEAE-4D99-B581-4722F82EEAB3}" dt="2023-03-02T19:42:51.911" v="1502" actId="207"/>
        <pc:sldMkLst>
          <pc:docMk/>
          <pc:sldMk cId="1478941986" sldId="286"/>
        </pc:sldMkLst>
      </pc:sldChg>
      <pc:sldChg chg="del">
        <pc:chgData name="Woody Deloria" userId="2c15d001-4cc5-439c-978c-43d3e9e9e7ea" providerId="ADAL" clId="{ABEF25B3-EEAE-4D99-B581-4722F82EEAB3}" dt="2023-03-02T19:41:34.746" v="1498" actId="2696"/>
        <pc:sldMkLst>
          <pc:docMk/>
          <pc:sldMk cId="1331599444" sldId="287"/>
        </pc:sldMkLst>
      </pc:sldChg>
      <pc:sldChg chg="modSp mod">
        <pc:chgData name="Woody Deloria" userId="2c15d001-4cc5-439c-978c-43d3e9e9e7ea" providerId="ADAL" clId="{ABEF25B3-EEAE-4D99-B581-4722F82EEAB3}" dt="2023-03-02T19:41:53.679" v="1499"/>
        <pc:sldMkLst>
          <pc:docMk/>
          <pc:sldMk cId="212343069" sldId="288"/>
        </pc:sldMkLst>
      </pc:sldChg>
      <pc:sldChg chg="modNotesTx">
        <pc:chgData name="Woody Deloria" userId="2c15d001-4cc5-439c-978c-43d3e9e9e7ea" providerId="ADAL" clId="{ABEF25B3-EEAE-4D99-B581-4722F82EEAB3}" dt="2023-03-02T18:27:49.806" v="1436" actId="20577"/>
        <pc:sldMkLst>
          <pc:docMk/>
          <pc:sldMk cId="1635434132" sldId="289"/>
        </pc:sldMkLst>
      </pc:sldChg>
      <pc:sldChg chg="modSp mod modNotesTx">
        <pc:chgData name="Woody Deloria" userId="2c15d001-4cc5-439c-978c-43d3e9e9e7ea" providerId="ADAL" clId="{ABEF25B3-EEAE-4D99-B581-4722F82EEAB3}" dt="2023-03-02T19:42:06.704" v="1500"/>
        <pc:sldMkLst>
          <pc:docMk/>
          <pc:sldMk cId="2580316583" sldId="301"/>
        </pc:sldMkLst>
      </pc:sldChg>
      <pc:sldChg chg="modSp mod">
        <pc:chgData name="Woody Deloria" userId="2c15d001-4cc5-439c-978c-43d3e9e9e7ea" providerId="ADAL" clId="{ABEF25B3-EEAE-4D99-B581-4722F82EEAB3}" dt="2023-03-02T19:41:09.977" v="1496" actId="5793"/>
        <pc:sldMkLst>
          <pc:docMk/>
          <pc:sldMk cId="847087329" sldId="304"/>
        </pc:sldMkLst>
      </pc:sldChg>
      <pc:sldChg chg="modSp mod">
        <pc:chgData name="Woody Deloria" userId="2c15d001-4cc5-439c-978c-43d3e9e9e7ea" providerId="ADAL" clId="{ABEF25B3-EEAE-4D99-B581-4722F82EEAB3}" dt="2023-03-02T19:43:07.115" v="1504" actId="207"/>
        <pc:sldMkLst>
          <pc:docMk/>
          <pc:sldMk cId="681061848" sldId="316"/>
        </pc:sldMkLst>
      </pc:sldChg>
    </pc:docChg>
  </pc:docChgLst>
  <pc:docChgLst>
    <pc:chgData name="Woody Deloria" userId="2c15d001-4cc5-439c-978c-43d3e9e9e7ea" providerId="ADAL" clId="{8A1F6D6B-0F76-4BC2-907B-E5EE3F9DBAD3}"/>
    <pc:docChg chg="modSld">
      <pc:chgData name="Woody Deloria" userId="2c15d001-4cc5-439c-978c-43d3e9e9e7ea" providerId="ADAL" clId="{8A1F6D6B-0F76-4BC2-907B-E5EE3F9DBAD3}" dt="2023-03-02T19:59:21.632" v="21" actId="948"/>
      <pc:docMkLst>
        <pc:docMk/>
      </pc:docMkLst>
      <pc:sldChg chg="modSp mod">
        <pc:chgData name="Woody Deloria" userId="2c15d001-4cc5-439c-978c-43d3e9e9e7ea" providerId="ADAL" clId="{8A1F6D6B-0F76-4BC2-907B-E5EE3F9DBAD3}" dt="2023-03-02T19:56:16.051" v="3" actId="948"/>
        <pc:sldMkLst>
          <pc:docMk/>
          <pc:sldMk cId="1478941986" sldId="286"/>
        </pc:sldMkLst>
      </pc:sldChg>
      <pc:sldChg chg="modSp mod">
        <pc:chgData name="Woody Deloria" userId="2c15d001-4cc5-439c-978c-43d3e9e9e7ea" providerId="ADAL" clId="{8A1F6D6B-0F76-4BC2-907B-E5EE3F9DBAD3}" dt="2023-03-02T19:58:28.520" v="16" actId="948"/>
        <pc:sldMkLst>
          <pc:docMk/>
          <pc:sldMk cId="212343069" sldId="288"/>
        </pc:sldMkLst>
      </pc:sldChg>
      <pc:sldChg chg="modSp mod">
        <pc:chgData name="Woody Deloria" userId="2c15d001-4cc5-439c-978c-43d3e9e9e7ea" providerId="ADAL" clId="{8A1F6D6B-0F76-4BC2-907B-E5EE3F9DBAD3}" dt="2023-03-02T19:59:21.632" v="21" actId="948"/>
        <pc:sldMkLst>
          <pc:docMk/>
          <pc:sldMk cId="2580316583" sldId="301"/>
        </pc:sldMkLst>
      </pc:sldChg>
      <pc:sldChg chg="modSp mod">
        <pc:chgData name="Woody Deloria" userId="2c15d001-4cc5-439c-978c-43d3e9e9e7ea" providerId="ADAL" clId="{8A1F6D6B-0F76-4BC2-907B-E5EE3F9DBAD3}" dt="2023-03-02T19:56:56.198" v="7" actId="948"/>
        <pc:sldMkLst>
          <pc:docMk/>
          <pc:sldMk cId="847087329" sldId="304"/>
        </pc:sldMkLst>
      </pc:sldChg>
      <pc:sldChg chg="modSp mod">
        <pc:chgData name="Woody Deloria" userId="2c15d001-4cc5-439c-978c-43d3e9e9e7ea" providerId="ADAL" clId="{8A1F6D6B-0F76-4BC2-907B-E5EE3F9DBAD3}" dt="2023-03-02T19:57:36.422" v="11" actId="948"/>
        <pc:sldMkLst>
          <pc:docMk/>
          <pc:sldMk cId="681061848" sldId="316"/>
        </pc:sldMkLst>
      </pc:sldChg>
    </pc:docChg>
  </pc:docChgLst>
  <pc:docChgLst>
    <pc:chgData name="Woody Deloria" userId="2c15d001-4cc5-439c-978c-43d3e9e9e7ea" providerId="ADAL" clId="{639945D5-E4C7-43E3-8586-C6A895B70A74}"/>
    <pc:docChg chg="undo custSel delSld modSld">
      <pc:chgData name="Woody Deloria" userId="2c15d001-4cc5-439c-978c-43d3e9e9e7ea" providerId="ADAL" clId="{639945D5-E4C7-43E3-8586-C6A895B70A74}" dt="2023-02-28T18:37:54.520" v="1538" actId="2711"/>
      <pc:docMkLst>
        <pc:docMk/>
      </pc:docMkLst>
      <pc:sldChg chg="modSp mod">
        <pc:chgData name="Woody Deloria" userId="2c15d001-4cc5-439c-978c-43d3e9e9e7ea" providerId="ADAL" clId="{639945D5-E4C7-43E3-8586-C6A895B70A74}" dt="2023-02-28T18:24:23.964" v="408" actId="20577"/>
        <pc:sldMkLst>
          <pc:docMk/>
          <pc:sldMk cId="1478941986" sldId="286"/>
        </pc:sldMkLst>
      </pc:sldChg>
      <pc:sldChg chg="modSp mod">
        <pc:chgData name="Woody Deloria" userId="2c15d001-4cc5-439c-978c-43d3e9e9e7ea" providerId="ADAL" clId="{639945D5-E4C7-43E3-8586-C6A895B70A74}" dt="2023-02-28T18:37:40.758" v="1534" actId="115"/>
        <pc:sldMkLst>
          <pc:docMk/>
          <pc:sldMk cId="1331599444" sldId="287"/>
        </pc:sldMkLst>
      </pc:sldChg>
      <pc:sldChg chg="modSp mod">
        <pc:chgData name="Woody Deloria" userId="2c15d001-4cc5-439c-978c-43d3e9e9e7ea" providerId="ADAL" clId="{639945D5-E4C7-43E3-8586-C6A895B70A74}" dt="2023-02-28T18:37:24.626" v="1530" actId="115"/>
        <pc:sldMkLst>
          <pc:docMk/>
          <pc:sldMk cId="212343069" sldId="288"/>
        </pc:sldMkLst>
      </pc:sldChg>
      <pc:sldChg chg="modSp mod">
        <pc:chgData name="Woody Deloria" userId="2c15d001-4cc5-439c-978c-43d3e9e9e7ea" providerId="ADAL" clId="{639945D5-E4C7-43E3-8586-C6A895B70A74}" dt="2023-02-28T18:37:54.520" v="1538" actId="2711"/>
        <pc:sldMkLst>
          <pc:docMk/>
          <pc:sldMk cId="2580316583" sldId="301"/>
        </pc:sldMkLst>
      </pc:sldChg>
      <pc:sldChg chg="modSp mod">
        <pc:chgData name="Woody Deloria" userId="2c15d001-4cc5-439c-978c-43d3e9e9e7ea" providerId="ADAL" clId="{639945D5-E4C7-43E3-8586-C6A895B70A74}" dt="2023-02-28T18:28:19.137" v="704" actId="115"/>
        <pc:sldMkLst>
          <pc:docMk/>
          <pc:sldMk cId="847087329" sldId="304"/>
        </pc:sldMkLst>
      </pc:sldChg>
      <pc:sldChg chg="modSp del mod">
        <pc:chgData name="Woody Deloria" userId="2c15d001-4cc5-439c-978c-43d3e9e9e7ea" providerId="ADAL" clId="{639945D5-E4C7-43E3-8586-C6A895B70A74}" dt="2023-02-28T18:26:38.294" v="603" actId="2696"/>
        <pc:sldMkLst>
          <pc:docMk/>
          <pc:sldMk cId="901431341" sldId="314"/>
        </pc:sldMkLst>
      </pc:sldChg>
      <pc:sldChg chg="modSp mod">
        <pc:chgData name="Woody Deloria" userId="2c15d001-4cc5-439c-978c-43d3e9e9e7ea" providerId="ADAL" clId="{639945D5-E4C7-43E3-8586-C6A895B70A74}" dt="2023-02-28T18:36:20.728" v="1505" actId="21"/>
        <pc:sldMkLst>
          <pc:docMk/>
          <pc:sldMk cId="681061848" sldId="316"/>
        </pc:sldMkLst>
      </pc:sldChg>
      <pc:sldChg chg="modSp del mod">
        <pc:chgData name="Woody Deloria" userId="2c15d001-4cc5-439c-978c-43d3e9e9e7ea" providerId="ADAL" clId="{639945D5-E4C7-43E3-8586-C6A895B70A74}" dt="2023-02-28T18:37:30.490" v="1531" actId="2696"/>
        <pc:sldMkLst>
          <pc:docMk/>
          <pc:sldMk cId="23985454" sldId="318"/>
        </pc:sldMkLst>
      </pc:sldChg>
    </pc:docChg>
  </pc:docChgLst>
  <pc:docChgLst>
    <pc:chgData name="Dana Keffer" userId="cec67b42-e1f1-4263-89f2-72fc75948751" providerId="ADAL" clId="{A8916C78-25F7-495F-B74C-61983E3164BC}"/>
    <pc:docChg chg="undo redo custSel modSld">
      <pc:chgData name="Dana Keffer" userId="cec67b42-e1f1-4263-89f2-72fc75948751" providerId="ADAL" clId="{A8916C78-25F7-495F-B74C-61983E3164BC}" dt="2023-02-28T19:36:30.112" v="71" actId="20577"/>
      <pc:docMkLst>
        <pc:docMk/>
      </pc:docMkLst>
      <pc:sldChg chg="modSp mod">
        <pc:chgData name="Dana Keffer" userId="cec67b42-e1f1-4263-89f2-72fc75948751" providerId="ADAL" clId="{A8916C78-25F7-495F-B74C-61983E3164BC}" dt="2023-02-28T19:34:39.759" v="35" actId="20577"/>
        <pc:sldMkLst>
          <pc:docMk/>
          <pc:sldMk cId="2240183198" sldId="261"/>
        </pc:sldMkLst>
      </pc:sldChg>
      <pc:sldChg chg="modSp mod">
        <pc:chgData name="Dana Keffer" userId="cec67b42-e1f1-4263-89f2-72fc75948751" providerId="ADAL" clId="{A8916C78-25F7-495F-B74C-61983E3164BC}" dt="2023-02-28T19:34:41.706" v="36" actId="20577"/>
        <pc:sldMkLst>
          <pc:docMk/>
          <pc:sldMk cId="451086929" sldId="262"/>
        </pc:sldMkLst>
      </pc:sldChg>
      <pc:sldChg chg="modSp mod">
        <pc:chgData name="Dana Keffer" userId="cec67b42-e1f1-4263-89f2-72fc75948751" providerId="ADAL" clId="{A8916C78-25F7-495F-B74C-61983E3164BC}" dt="2023-02-28T19:34:45.800" v="37" actId="20577"/>
        <pc:sldMkLst>
          <pc:docMk/>
          <pc:sldMk cId="349667619" sldId="263"/>
        </pc:sldMkLst>
      </pc:sldChg>
      <pc:sldChg chg="modSp mod">
        <pc:chgData name="Dana Keffer" userId="cec67b42-e1f1-4263-89f2-72fc75948751" providerId="ADAL" clId="{A8916C78-25F7-495F-B74C-61983E3164BC}" dt="2023-02-28T19:34:52.138" v="38" actId="20577"/>
        <pc:sldMkLst>
          <pc:docMk/>
          <pc:sldMk cId="98508493" sldId="265"/>
        </pc:sldMkLst>
      </pc:sldChg>
      <pc:sldChg chg="modSp mod">
        <pc:chgData name="Dana Keffer" userId="cec67b42-e1f1-4263-89f2-72fc75948751" providerId="ADAL" clId="{A8916C78-25F7-495F-B74C-61983E3164BC}" dt="2023-02-28T19:34:58.480" v="40" actId="20577"/>
        <pc:sldMkLst>
          <pc:docMk/>
          <pc:sldMk cId="1453424245" sldId="266"/>
        </pc:sldMkLst>
      </pc:sldChg>
      <pc:sldChg chg="modSp mod">
        <pc:chgData name="Dana Keffer" userId="cec67b42-e1f1-4263-89f2-72fc75948751" providerId="ADAL" clId="{A8916C78-25F7-495F-B74C-61983E3164BC}" dt="2023-02-28T19:35:00.696" v="41" actId="20577"/>
        <pc:sldMkLst>
          <pc:docMk/>
          <pc:sldMk cId="3722726249" sldId="267"/>
        </pc:sldMkLst>
      </pc:sldChg>
      <pc:sldChg chg="modSp mod">
        <pc:chgData name="Dana Keffer" userId="cec67b42-e1f1-4263-89f2-72fc75948751" providerId="ADAL" clId="{A8916C78-25F7-495F-B74C-61983E3164BC}" dt="2023-02-28T19:35:04.111" v="42" actId="20577"/>
        <pc:sldMkLst>
          <pc:docMk/>
          <pc:sldMk cId="135743566" sldId="269"/>
        </pc:sldMkLst>
      </pc:sldChg>
      <pc:sldChg chg="modSp mod">
        <pc:chgData name="Dana Keffer" userId="cec67b42-e1f1-4263-89f2-72fc75948751" providerId="ADAL" clId="{A8916C78-25F7-495F-B74C-61983E3164BC}" dt="2023-02-28T19:35:07.649" v="44" actId="20577"/>
        <pc:sldMkLst>
          <pc:docMk/>
          <pc:sldMk cId="1592993920" sldId="270"/>
        </pc:sldMkLst>
      </pc:sldChg>
      <pc:sldChg chg="modSp mod">
        <pc:chgData name="Dana Keffer" userId="cec67b42-e1f1-4263-89f2-72fc75948751" providerId="ADAL" clId="{A8916C78-25F7-495F-B74C-61983E3164BC}" dt="2023-02-28T19:36:10.986" v="60" actId="20577"/>
        <pc:sldMkLst>
          <pc:docMk/>
          <pc:sldMk cId="2794505009" sldId="275"/>
        </pc:sldMkLst>
      </pc:sldChg>
      <pc:sldChg chg="modSp mod">
        <pc:chgData name="Dana Keffer" userId="cec67b42-e1f1-4263-89f2-72fc75948751" providerId="ADAL" clId="{A8916C78-25F7-495F-B74C-61983E3164BC}" dt="2023-02-28T19:36:20.200" v="64" actId="20577"/>
        <pc:sldMkLst>
          <pc:docMk/>
          <pc:sldMk cId="3575710401" sldId="276"/>
        </pc:sldMkLst>
      </pc:sldChg>
      <pc:sldChg chg="modSp mod">
        <pc:chgData name="Dana Keffer" userId="cec67b42-e1f1-4263-89f2-72fc75948751" providerId="ADAL" clId="{A8916C78-25F7-495F-B74C-61983E3164BC}" dt="2023-02-28T19:36:24.103" v="67" actId="20577"/>
        <pc:sldMkLst>
          <pc:docMk/>
          <pc:sldMk cId="1005026740" sldId="277"/>
        </pc:sldMkLst>
      </pc:sldChg>
      <pc:sldChg chg="modSp mod">
        <pc:chgData name="Dana Keffer" userId="cec67b42-e1f1-4263-89f2-72fc75948751" providerId="ADAL" clId="{A8916C78-25F7-495F-B74C-61983E3164BC}" dt="2023-02-28T19:36:27.599" v="70" actId="20577"/>
        <pc:sldMkLst>
          <pc:docMk/>
          <pc:sldMk cId="219110844" sldId="279"/>
        </pc:sldMkLst>
      </pc:sldChg>
      <pc:sldChg chg="modSp mod">
        <pc:chgData name="Dana Keffer" userId="cec67b42-e1f1-4263-89f2-72fc75948751" providerId="ADAL" clId="{A8916C78-25F7-495F-B74C-61983E3164BC}" dt="2023-02-28T19:36:30.112" v="71" actId="20577"/>
        <pc:sldMkLst>
          <pc:docMk/>
          <pc:sldMk cId="3355341778" sldId="280"/>
        </pc:sldMkLst>
      </pc:sldChg>
      <pc:sldChg chg="modSp mod">
        <pc:chgData name="Dana Keffer" userId="cec67b42-e1f1-4263-89f2-72fc75948751" providerId="ADAL" clId="{A8916C78-25F7-495F-B74C-61983E3164BC}" dt="2023-02-28T19:29:47.909" v="13" actId="20577"/>
        <pc:sldMkLst>
          <pc:docMk/>
          <pc:sldMk cId="1331599444" sldId="287"/>
        </pc:sldMkLst>
      </pc:sldChg>
      <pc:sldChg chg="modSp mod">
        <pc:chgData name="Dana Keffer" userId="cec67b42-e1f1-4263-89f2-72fc75948751" providerId="ADAL" clId="{A8916C78-25F7-495F-B74C-61983E3164BC}" dt="2023-02-28T19:33:01.386" v="33" actId="404"/>
        <pc:sldMkLst>
          <pc:docMk/>
          <pc:sldMk cId="212343069" sldId="288"/>
        </pc:sldMkLst>
      </pc:sldChg>
      <pc:sldChg chg="modSp mod">
        <pc:chgData name="Dana Keffer" userId="cec67b42-e1f1-4263-89f2-72fc75948751" providerId="ADAL" clId="{A8916C78-25F7-495F-B74C-61983E3164BC}" dt="2023-02-28T19:27:25.131" v="7" actId="20577"/>
        <pc:sldMkLst>
          <pc:docMk/>
          <pc:sldMk cId="847087329" sldId="304"/>
        </pc:sldMkLst>
      </pc:sldChg>
      <pc:sldChg chg="modSp mod">
        <pc:chgData name="Dana Keffer" userId="cec67b42-e1f1-4263-89f2-72fc75948751" providerId="ADAL" clId="{A8916C78-25F7-495F-B74C-61983E3164BC}" dt="2023-02-28T19:35:17.280" v="47" actId="20577"/>
        <pc:sldMkLst>
          <pc:docMk/>
          <pc:sldMk cId="1052770659" sldId="312"/>
        </pc:sldMkLst>
      </pc:sldChg>
      <pc:sldChg chg="modSp mod">
        <pc:chgData name="Dana Keffer" userId="cec67b42-e1f1-4263-89f2-72fc75948751" providerId="ADAL" clId="{A8916C78-25F7-495F-B74C-61983E3164BC}" dt="2023-02-28T19:31:34.631" v="28" actId="20577"/>
        <pc:sldMkLst>
          <pc:docMk/>
          <pc:sldMk cId="681061848" sldId="316"/>
        </pc:sldMkLst>
      </pc:sldChg>
      <pc:sldChg chg="modSp mod">
        <pc:chgData name="Dana Keffer" userId="cec67b42-e1f1-4263-89f2-72fc75948751" providerId="ADAL" clId="{A8916C78-25F7-495F-B74C-61983E3164BC}" dt="2023-02-28T19:35:14.256" v="46" actId="20577"/>
        <pc:sldMkLst>
          <pc:docMk/>
          <pc:sldMk cId="410450536" sldId="319"/>
        </pc:sldMkLst>
      </pc:sldChg>
    </pc:docChg>
  </pc:docChgLst>
  <pc:docChgLst>
    <pc:chgData name="Dana Keffer" userId="cec67b42-e1f1-4263-89f2-72fc75948751" providerId="ADAL" clId="{6D0961D7-EFDB-4F5C-B475-38D45EB8E69B}"/>
    <pc:docChg chg="undo custSel addSld delSld modSld">
      <pc:chgData name="Dana Keffer" userId="cec67b42-e1f1-4263-89f2-72fc75948751" providerId="ADAL" clId="{6D0961D7-EFDB-4F5C-B475-38D45EB8E69B}" dt="2025-02-06T16:36:51.580" v="783" actId="14826"/>
      <pc:docMkLst>
        <pc:docMk/>
      </pc:docMkLst>
      <pc:sldChg chg="modSp mod modNotesTx">
        <pc:chgData name="Dana Keffer" userId="cec67b42-e1f1-4263-89f2-72fc75948751" providerId="ADAL" clId="{6D0961D7-EFDB-4F5C-B475-38D45EB8E69B}" dt="2025-02-05T17:12:48.891" v="623" actId="20577"/>
        <pc:sldMkLst>
          <pc:docMk/>
          <pc:sldMk cId="3000410381" sldId="257"/>
        </pc:sldMkLst>
        <pc:spChg chg="mod">
          <ac:chgData name="Dana Keffer" userId="cec67b42-e1f1-4263-89f2-72fc75948751" providerId="ADAL" clId="{6D0961D7-EFDB-4F5C-B475-38D45EB8E69B}" dt="2025-02-05T17:12:48.891" v="623" actId="20577"/>
          <ac:spMkLst>
            <pc:docMk/>
            <pc:sldMk cId="3000410381" sldId="257"/>
            <ac:spMk id="2" creationId="{00000000-0000-0000-0000-000000000000}"/>
          </ac:spMkLst>
        </pc:spChg>
      </pc:sldChg>
      <pc:sldChg chg="modSp mod modNotesTx">
        <pc:chgData name="Dana Keffer" userId="cec67b42-e1f1-4263-89f2-72fc75948751" providerId="ADAL" clId="{6D0961D7-EFDB-4F5C-B475-38D45EB8E69B}" dt="2025-02-05T17:30:21.062" v="732" actId="14100"/>
        <pc:sldMkLst>
          <pc:docMk/>
          <pc:sldMk cId="4267556781" sldId="260"/>
        </pc:sldMkLst>
        <pc:spChg chg="mod">
          <ac:chgData name="Dana Keffer" userId="cec67b42-e1f1-4263-89f2-72fc75948751" providerId="ADAL" clId="{6D0961D7-EFDB-4F5C-B475-38D45EB8E69B}" dt="2025-02-05T17:30:21.062" v="732" actId="14100"/>
          <ac:spMkLst>
            <pc:docMk/>
            <pc:sldMk cId="4267556781" sldId="260"/>
            <ac:spMk id="4" creationId="{00000000-0000-0000-0000-000000000000}"/>
          </ac:spMkLst>
        </pc:spChg>
      </pc:sldChg>
      <pc:sldChg chg="modSp mod modNotesTx">
        <pc:chgData name="Dana Keffer" userId="cec67b42-e1f1-4263-89f2-72fc75948751" providerId="ADAL" clId="{6D0961D7-EFDB-4F5C-B475-38D45EB8E69B}" dt="2025-02-05T17:28:02.937" v="725" actId="14100"/>
        <pc:sldMkLst>
          <pc:docMk/>
          <pc:sldMk cId="2240183198" sldId="261"/>
        </pc:sldMkLst>
        <pc:spChg chg="mod">
          <ac:chgData name="Dana Keffer" userId="cec67b42-e1f1-4263-89f2-72fc75948751" providerId="ADAL" clId="{6D0961D7-EFDB-4F5C-B475-38D45EB8E69B}" dt="2025-02-05T17:26:33.760" v="722" actId="14100"/>
          <ac:spMkLst>
            <pc:docMk/>
            <pc:sldMk cId="2240183198" sldId="261"/>
            <ac:spMk id="2" creationId="{00000000-0000-0000-0000-000000000000}"/>
          </ac:spMkLst>
        </pc:spChg>
        <pc:spChg chg="mod">
          <ac:chgData name="Dana Keffer" userId="cec67b42-e1f1-4263-89f2-72fc75948751" providerId="ADAL" clId="{6D0961D7-EFDB-4F5C-B475-38D45EB8E69B}" dt="2025-02-05T17:28:02.937" v="725" actId="14100"/>
          <ac:spMkLst>
            <pc:docMk/>
            <pc:sldMk cId="2240183198" sldId="261"/>
            <ac:spMk id="3" creationId="{00000000-0000-0000-0000-000000000000}"/>
          </ac:spMkLst>
        </pc:spChg>
        <pc:spChg chg="mod">
          <ac:chgData name="Dana Keffer" userId="cec67b42-e1f1-4263-89f2-72fc75948751" providerId="ADAL" clId="{6D0961D7-EFDB-4F5C-B475-38D45EB8E69B}" dt="2025-01-24T18:07:57.009" v="15" actId="20577"/>
          <ac:spMkLst>
            <pc:docMk/>
            <pc:sldMk cId="2240183198" sldId="261"/>
            <ac:spMk id="9" creationId="{00000000-0000-0000-0000-000000000000}"/>
          </ac:spMkLst>
        </pc:spChg>
      </pc:sldChg>
      <pc:sldChg chg="modSp mod">
        <pc:chgData name="Dana Keffer" userId="cec67b42-e1f1-4263-89f2-72fc75948751" providerId="ADAL" clId="{6D0961D7-EFDB-4F5C-B475-38D45EB8E69B}" dt="2025-02-05T19:13:35.698" v="740" actId="1076"/>
        <pc:sldMkLst>
          <pc:docMk/>
          <pc:sldMk cId="451086929" sldId="262"/>
        </pc:sldMkLst>
        <pc:spChg chg="mod">
          <ac:chgData name="Dana Keffer" userId="cec67b42-e1f1-4263-89f2-72fc75948751" providerId="ADAL" clId="{6D0961D7-EFDB-4F5C-B475-38D45EB8E69B}" dt="2025-02-05T17:26:11.116" v="718" actId="14100"/>
          <ac:spMkLst>
            <pc:docMk/>
            <pc:sldMk cId="451086929" sldId="262"/>
            <ac:spMk id="2" creationId="{00000000-0000-0000-0000-000000000000}"/>
          </ac:spMkLst>
        </pc:spChg>
        <pc:spChg chg="mod">
          <ac:chgData name="Dana Keffer" userId="cec67b42-e1f1-4263-89f2-72fc75948751" providerId="ADAL" clId="{6D0961D7-EFDB-4F5C-B475-38D45EB8E69B}" dt="2025-01-24T18:08:23.549" v="27" actId="20577"/>
          <ac:spMkLst>
            <pc:docMk/>
            <pc:sldMk cId="451086929" sldId="262"/>
            <ac:spMk id="5" creationId="{00000000-0000-0000-0000-000000000000}"/>
          </ac:spMkLst>
        </pc:spChg>
        <pc:picChg chg="mod">
          <ac:chgData name="Dana Keffer" userId="cec67b42-e1f1-4263-89f2-72fc75948751" providerId="ADAL" clId="{6D0961D7-EFDB-4F5C-B475-38D45EB8E69B}" dt="2025-02-05T19:13:35.698" v="740" actId="1076"/>
          <ac:picMkLst>
            <pc:docMk/>
            <pc:sldMk cId="451086929" sldId="262"/>
            <ac:picMk id="11" creationId="{00000000-0000-0000-0000-000000000000}"/>
          </ac:picMkLst>
        </pc:picChg>
      </pc:sldChg>
      <pc:sldChg chg="modSp mod modNotesTx">
        <pc:chgData name="Dana Keffer" userId="cec67b42-e1f1-4263-89f2-72fc75948751" providerId="ADAL" clId="{6D0961D7-EFDB-4F5C-B475-38D45EB8E69B}" dt="2025-02-05T17:31:01.426" v="734" actId="1076"/>
        <pc:sldMkLst>
          <pc:docMk/>
          <pc:sldMk cId="349667619" sldId="263"/>
        </pc:sldMkLst>
        <pc:spChg chg="mod">
          <ac:chgData name="Dana Keffer" userId="cec67b42-e1f1-4263-89f2-72fc75948751" providerId="ADAL" clId="{6D0961D7-EFDB-4F5C-B475-38D45EB8E69B}" dt="2025-02-05T17:23:16.279" v="699" actId="14100"/>
          <ac:spMkLst>
            <pc:docMk/>
            <pc:sldMk cId="349667619" sldId="263"/>
            <ac:spMk id="2" creationId="{00000000-0000-0000-0000-000000000000}"/>
          </ac:spMkLst>
        </pc:spChg>
        <pc:spChg chg="mod">
          <ac:chgData name="Dana Keffer" userId="cec67b42-e1f1-4263-89f2-72fc75948751" providerId="ADAL" clId="{6D0961D7-EFDB-4F5C-B475-38D45EB8E69B}" dt="2025-02-05T17:27:47.125" v="723" actId="14100"/>
          <ac:spMkLst>
            <pc:docMk/>
            <pc:sldMk cId="349667619" sldId="263"/>
            <ac:spMk id="3" creationId="{00000000-0000-0000-0000-000000000000}"/>
          </ac:spMkLst>
        </pc:spChg>
        <pc:spChg chg="mod">
          <ac:chgData name="Dana Keffer" userId="cec67b42-e1f1-4263-89f2-72fc75948751" providerId="ADAL" clId="{6D0961D7-EFDB-4F5C-B475-38D45EB8E69B}" dt="2025-01-24T18:08:36.169" v="40" actId="20577"/>
          <ac:spMkLst>
            <pc:docMk/>
            <pc:sldMk cId="349667619" sldId="263"/>
            <ac:spMk id="5" creationId="{00000000-0000-0000-0000-000000000000}"/>
          </ac:spMkLst>
        </pc:spChg>
        <pc:grpChg chg="mod">
          <ac:chgData name="Dana Keffer" userId="cec67b42-e1f1-4263-89f2-72fc75948751" providerId="ADAL" clId="{6D0961D7-EFDB-4F5C-B475-38D45EB8E69B}" dt="2025-02-05T17:31:01.426" v="734" actId="1076"/>
          <ac:grpSpMkLst>
            <pc:docMk/>
            <pc:sldMk cId="349667619" sldId="263"/>
            <ac:grpSpMk id="26" creationId="{9124EF19-6C09-EBF6-002C-C08B0C8AAAFB}"/>
          </ac:grpSpMkLst>
        </pc:grpChg>
      </pc:sldChg>
      <pc:sldChg chg="modSp mod modNotesTx">
        <pc:chgData name="Dana Keffer" userId="cec67b42-e1f1-4263-89f2-72fc75948751" providerId="ADAL" clId="{6D0961D7-EFDB-4F5C-B475-38D45EB8E69B}" dt="2025-02-05T17:28:20.494" v="726" actId="14100"/>
        <pc:sldMkLst>
          <pc:docMk/>
          <pc:sldMk cId="98508493" sldId="265"/>
        </pc:sldMkLst>
        <pc:spChg chg="mod">
          <ac:chgData name="Dana Keffer" userId="cec67b42-e1f1-4263-89f2-72fc75948751" providerId="ADAL" clId="{6D0961D7-EFDB-4F5C-B475-38D45EB8E69B}" dt="2025-02-05T17:14:17.626" v="626" actId="14100"/>
          <ac:spMkLst>
            <pc:docMk/>
            <pc:sldMk cId="98508493" sldId="265"/>
            <ac:spMk id="2" creationId="{00000000-0000-0000-0000-000000000000}"/>
          </ac:spMkLst>
        </pc:spChg>
        <pc:spChg chg="mod">
          <ac:chgData name="Dana Keffer" userId="cec67b42-e1f1-4263-89f2-72fc75948751" providerId="ADAL" clId="{6D0961D7-EFDB-4F5C-B475-38D45EB8E69B}" dt="2025-02-05T17:28:20.494" v="726" actId="14100"/>
          <ac:spMkLst>
            <pc:docMk/>
            <pc:sldMk cId="98508493" sldId="265"/>
            <ac:spMk id="3" creationId="{00000000-0000-0000-0000-000000000000}"/>
          </ac:spMkLst>
        </pc:spChg>
        <pc:spChg chg="mod">
          <ac:chgData name="Dana Keffer" userId="cec67b42-e1f1-4263-89f2-72fc75948751" providerId="ADAL" clId="{6D0961D7-EFDB-4F5C-B475-38D45EB8E69B}" dt="2025-01-24T18:08:54.061" v="52" actId="20577"/>
          <ac:spMkLst>
            <pc:docMk/>
            <pc:sldMk cId="98508493" sldId="265"/>
            <ac:spMk id="6" creationId="{00000000-0000-0000-0000-000000000000}"/>
          </ac:spMkLst>
        </pc:spChg>
      </pc:sldChg>
      <pc:sldChg chg="modSp mod">
        <pc:chgData name="Dana Keffer" userId="cec67b42-e1f1-4263-89f2-72fc75948751" providerId="ADAL" clId="{6D0961D7-EFDB-4F5C-B475-38D45EB8E69B}" dt="2025-02-05T17:16:19.904" v="627" actId="20577"/>
        <pc:sldMkLst>
          <pc:docMk/>
          <pc:sldMk cId="1453424245" sldId="266"/>
        </pc:sldMkLst>
        <pc:spChg chg="mod">
          <ac:chgData name="Dana Keffer" userId="cec67b42-e1f1-4263-89f2-72fc75948751" providerId="ADAL" clId="{6D0961D7-EFDB-4F5C-B475-38D45EB8E69B}" dt="2025-02-05T17:16:19.904" v="627" actId="20577"/>
          <ac:spMkLst>
            <pc:docMk/>
            <pc:sldMk cId="1453424245" sldId="266"/>
            <ac:spMk id="3" creationId="{00000000-0000-0000-0000-000000000000}"/>
          </ac:spMkLst>
        </pc:spChg>
        <pc:spChg chg="mod">
          <ac:chgData name="Dana Keffer" userId="cec67b42-e1f1-4263-89f2-72fc75948751" providerId="ADAL" clId="{6D0961D7-EFDB-4F5C-B475-38D45EB8E69B}" dt="2025-01-24T18:09:20.559" v="75" actId="20577"/>
          <ac:spMkLst>
            <pc:docMk/>
            <pc:sldMk cId="1453424245" sldId="266"/>
            <ac:spMk id="5" creationId="{00000000-0000-0000-0000-000000000000}"/>
          </ac:spMkLst>
        </pc:spChg>
      </pc:sldChg>
      <pc:sldChg chg="modSp mod">
        <pc:chgData name="Dana Keffer" userId="cec67b42-e1f1-4263-89f2-72fc75948751" providerId="ADAL" clId="{6D0961D7-EFDB-4F5C-B475-38D45EB8E69B}" dt="2025-02-05T17:28:29.820" v="727" actId="14100"/>
        <pc:sldMkLst>
          <pc:docMk/>
          <pc:sldMk cId="3722726249" sldId="267"/>
        </pc:sldMkLst>
        <pc:spChg chg="mod">
          <ac:chgData name="Dana Keffer" userId="cec67b42-e1f1-4263-89f2-72fc75948751" providerId="ADAL" clId="{6D0961D7-EFDB-4F5C-B475-38D45EB8E69B}" dt="2025-02-05T17:25:39.782" v="713" actId="14100"/>
          <ac:spMkLst>
            <pc:docMk/>
            <pc:sldMk cId="3722726249" sldId="267"/>
            <ac:spMk id="2" creationId="{00000000-0000-0000-0000-000000000000}"/>
          </ac:spMkLst>
        </pc:spChg>
        <pc:spChg chg="mod">
          <ac:chgData name="Dana Keffer" userId="cec67b42-e1f1-4263-89f2-72fc75948751" providerId="ADAL" clId="{6D0961D7-EFDB-4F5C-B475-38D45EB8E69B}" dt="2025-02-05T17:28:29.820" v="727" actId="14100"/>
          <ac:spMkLst>
            <pc:docMk/>
            <pc:sldMk cId="3722726249" sldId="267"/>
            <ac:spMk id="3" creationId="{00000000-0000-0000-0000-000000000000}"/>
          </ac:spMkLst>
        </pc:spChg>
        <pc:spChg chg="mod">
          <ac:chgData name="Dana Keffer" userId="cec67b42-e1f1-4263-89f2-72fc75948751" providerId="ADAL" clId="{6D0961D7-EFDB-4F5C-B475-38D45EB8E69B}" dt="2025-01-24T18:09:32.393" v="91" actId="20577"/>
          <ac:spMkLst>
            <pc:docMk/>
            <pc:sldMk cId="3722726249" sldId="267"/>
            <ac:spMk id="5" creationId="{00000000-0000-0000-0000-000000000000}"/>
          </ac:spMkLst>
        </pc:spChg>
      </pc:sldChg>
      <pc:sldChg chg="modSp mod modNotesTx">
        <pc:chgData name="Dana Keffer" userId="cec67b42-e1f1-4263-89f2-72fc75948751" providerId="ADAL" clId="{6D0961D7-EFDB-4F5C-B475-38D45EB8E69B}" dt="2025-02-04T22:43:31.209" v="443" actId="20577"/>
        <pc:sldMkLst>
          <pc:docMk/>
          <pc:sldMk cId="135743566" sldId="269"/>
        </pc:sldMkLst>
        <pc:spChg chg="mod">
          <ac:chgData name="Dana Keffer" userId="cec67b42-e1f1-4263-89f2-72fc75948751" providerId="ADAL" clId="{6D0961D7-EFDB-4F5C-B475-38D45EB8E69B}" dt="2025-01-24T18:09:46.848" v="107" actId="20577"/>
          <ac:spMkLst>
            <pc:docMk/>
            <pc:sldMk cId="135743566" sldId="269"/>
            <ac:spMk id="5" creationId="{00000000-0000-0000-0000-000000000000}"/>
          </ac:spMkLst>
        </pc:spChg>
      </pc:sldChg>
      <pc:sldChg chg="modSp mod modNotesTx">
        <pc:chgData name="Dana Keffer" userId="cec67b42-e1f1-4263-89f2-72fc75948751" providerId="ADAL" clId="{6D0961D7-EFDB-4F5C-B475-38D45EB8E69B}" dt="2025-02-05T17:25:24" v="711" actId="14100"/>
        <pc:sldMkLst>
          <pc:docMk/>
          <pc:sldMk cId="1592993920" sldId="270"/>
        </pc:sldMkLst>
        <pc:spChg chg="mod">
          <ac:chgData name="Dana Keffer" userId="cec67b42-e1f1-4263-89f2-72fc75948751" providerId="ADAL" clId="{6D0961D7-EFDB-4F5C-B475-38D45EB8E69B}" dt="2025-02-05T17:25:24" v="711" actId="14100"/>
          <ac:spMkLst>
            <pc:docMk/>
            <pc:sldMk cId="1592993920" sldId="270"/>
            <ac:spMk id="2" creationId="{00000000-0000-0000-0000-000000000000}"/>
          </ac:spMkLst>
        </pc:spChg>
        <pc:spChg chg="mod">
          <ac:chgData name="Dana Keffer" userId="cec67b42-e1f1-4263-89f2-72fc75948751" providerId="ADAL" clId="{6D0961D7-EFDB-4F5C-B475-38D45EB8E69B}" dt="2025-02-04T22:58:28.529" v="616" actId="14100"/>
          <ac:spMkLst>
            <pc:docMk/>
            <pc:sldMk cId="1592993920" sldId="270"/>
            <ac:spMk id="3" creationId="{00000000-0000-0000-0000-000000000000}"/>
          </ac:spMkLst>
        </pc:spChg>
        <pc:spChg chg="mod">
          <ac:chgData name="Dana Keffer" userId="cec67b42-e1f1-4263-89f2-72fc75948751" providerId="ADAL" clId="{6D0961D7-EFDB-4F5C-B475-38D45EB8E69B}" dt="2025-01-24T18:29:05.318" v="263" actId="20577"/>
          <ac:spMkLst>
            <pc:docMk/>
            <pc:sldMk cId="1592993920" sldId="270"/>
            <ac:spMk id="5" creationId="{00000000-0000-0000-0000-000000000000}"/>
          </ac:spMkLst>
        </pc:spChg>
      </pc:sldChg>
      <pc:sldChg chg="modSp mod modNotesTx">
        <pc:chgData name="Dana Keffer" userId="cec67b42-e1f1-4263-89f2-72fc75948751" providerId="ADAL" clId="{6D0961D7-EFDB-4F5C-B475-38D45EB8E69B}" dt="2025-02-05T19:15:09.023" v="741" actId="14826"/>
        <pc:sldMkLst>
          <pc:docMk/>
          <pc:sldMk cId="2794505009" sldId="275"/>
        </pc:sldMkLst>
        <pc:spChg chg="mod">
          <ac:chgData name="Dana Keffer" userId="cec67b42-e1f1-4263-89f2-72fc75948751" providerId="ADAL" clId="{6D0961D7-EFDB-4F5C-B475-38D45EB8E69B}" dt="2025-02-05T17:24:54.036" v="708" actId="14100"/>
          <ac:spMkLst>
            <pc:docMk/>
            <pc:sldMk cId="2794505009" sldId="275"/>
            <ac:spMk id="2" creationId="{00000000-0000-0000-0000-000000000000}"/>
          </ac:spMkLst>
        </pc:spChg>
        <pc:spChg chg="mod">
          <ac:chgData name="Dana Keffer" userId="cec67b42-e1f1-4263-89f2-72fc75948751" providerId="ADAL" clId="{6D0961D7-EFDB-4F5C-B475-38D45EB8E69B}" dt="2025-02-05T17:29:01.500" v="730" actId="14100"/>
          <ac:spMkLst>
            <pc:docMk/>
            <pc:sldMk cId="2794505009" sldId="275"/>
            <ac:spMk id="3" creationId="{00000000-0000-0000-0000-000000000000}"/>
          </ac:spMkLst>
        </pc:spChg>
        <pc:spChg chg="mod">
          <ac:chgData name="Dana Keffer" userId="cec67b42-e1f1-4263-89f2-72fc75948751" providerId="ADAL" clId="{6D0961D7-EFDB-4F5C-B475-38D45EB8E69B}" dt="2025-01-24T18:29:39.824" v="289" actId="20577"/>
          <ac:spMkLst>
            <pc:docMk/>
            <pc:sldMk cId="2794505009" sldId="275"/>
            <ac:spMk id="5" creationId="{00000000-0000-0000-0000-000000000000}"/>
          </ac:spMkLst>
        </pc:spChg>
        <pc:picChg chg="mod">
          <ac:chgData name="Dana Keffer" userId="cec67b42-e1f1-4263-89f2-72fc75948751" providerId="ADAL" clId="{6D0961D7-EFDB-4F5C-B475-38D45EB8E69B}" dt="2025-02-05T19:15:09.023" v="741" actId="14826"/>
          <ac:picMkLst>
            <pc:docMk/>
            <pc:sldMk cId="2794505009" sldId="275"/>
            <ac:picMk id="2050" creationId="{00000000-0000-0000-0000-000000000000}"/>
          </ac:picMkLst>
        </pc:picChg>
      </pc:sldChg>
      <pc:sldChg chg="modSp mod modNotesTx">
        <pc:chgData name="Dana Keffer" userId="cec67b42-e1f1-4263-89f2-72fc75948751" providerId="ADAL" clId="{6D0961D7-EFDB-4F5C-B475-38D45EB8E69B}" dt="2025-02-04T22:58:43.349" v="617" actId="14100"/>
        <pc:sldMkLst>
          <pc:docMk/>
          <pc:sldMk cId="3575710401" sldId="276"/>
        </pc:sldMkLst>
        <pc:spChg chg="mod">
          <ac:chgData name="Dana Keffer" userId="cec67b42-e1f1-4263-89f2-72fc75948751" providerId="ADAL" clId="{6D0961D7-EFDB-4F5C-B475-38D45EB8E69B}" dt="2025-02-04T22:58:43.349" v="617" actId="14100"/>
          <ac:spMkLst>
            <pc:docMk/>
            <pc:sldMk cId="3575710401" sldId="276"/>
            <ac:spMk id="3" creationId="{00000000-0000-0000-0000-000000000000}"/>
          </ac:spMkLst>
        </pc:spChg>
        <pc:spChg chg="mod">
          <ac:chgData name="Dana Keffer" userId="cec67b42-e1f1-4263-89f2-72fc75948751" providerId="ADAL" clId="{6D0961D7-EFDB-4F5C-B475-38D45EB8E69B}" dt="2025-01-24T18:29:53.286" v="302" actId="20577"/>
          <ac:spMkLst>
            <pc:docMk/>
            <pc:sldMk cId="3575710401" sldId="276"/>
            <ac:spMk id="5" creationId="{00000000-0000-0000-0000-000000000000}"/>
          </ac:spMkLst>
        </pc:spChg>
      </pc:sldChg>
      <pc:sldChg chg="modSp mod">
        <pc:chgData name="Dana Keffer" userId="cec67b42-e1f1-4263-89f2-72fc75948751" providerId="ADAL" clId="{6D0961D7-EFDB-4F5C-B475-38D45EB8E69B}" dt="2025-02-04T22:59:11.124" v="619" actId="12"/>
        <pc:sldMkLst>
          <pc:docMk/>
          <pc:sldMk cId="1005026740" sldId="277"/>
        </pc:sldMkLst>
        <pc:spChg chg="mod">
          <ac:chgData name="Dana Keffer" userId="cec67b42-e1f1-4263-89f2-72fc75948751" providerId="ADAL" clId="{6D0961D7-EFDB-4F5C-B475-38D45EB8E69B}" dt="2025-02-04T22:59:11.124" v="619" actId="12"/>
          <ac:spMkLst>
            <pc:docMk/>
            <pc:sldMk cId="1005026740" sldId="277"/>
            <ac:spMk id="3" creationId="{00000000-0000-0000-0000-000000000000}"/>
          </ac:spMkLst>
        </pc:spChg>
        <pc:spChg chg="mod">
          <ac:chgData name="Dana Keffer" userId="cec67b42-e1f1-4263-89f2-72fc75948751" providerId="ADAL" clId="{6D0961D7-EFDB-4F5C-B475-38D45EB8E69B}" dt="2025-01-24T18:30:23.501" v="315" actId="20577"/>
          <ac:spMkLst>
            <pc:docMk/>
            <pc:sldMk cId="1005026740" sldId="277"/>
            <ac:spMk id="11" creationId="{00000000-0000-0000-0000-000000000000}"/>
          </ac:spMkLst>
        </pc:spChg>
      </pc:sldChg>
      <pc:sldChg chg="modSp mod">
        <pc:chgData name="Dana Keffer" userId="cec67b42-e1f1-4263-89f2-72fc75948751" providerId="ADAL" clId="{6D0961D7-EFDB-4F5C-B475-38D45EB8E69B}" dt="2025-02-05T17:24:25.837" v="705" actId="14100"/>
        <pc:sldMkLst>
          <pc:docMk/>
          <pc:sldMk cId="219110844" sldId="279"/>
        </pc:sldMkLst>
        <pc:spChg chg="mod">
          <ac:chgData name="Dana Keffer" userId="cec67b42-e1f1-4263-89f2-72fc75948751" providerId="ADAL" clId="{6D0961D7-EFDB-4F5C-B475-38D45EB8E69B}" dt="2025-02-05T17:24:25.837" v="705" actId="14100"/>
          <ac:spMkLst>
            <pc:docMk/>
            <pc:sldMk cId="219110844" sldId="279"/>
            <ac:spMk id="2" creationId="{00000000-0000-0000-0000-000000000000}"/>
          </ac:spMkLst>
        </pc:spChg>
        <pc:spChg chg="mod">
          <ac:chgData name="Dana Keffer" userId="cec67b42-e1f1-4263-89f2-72fc75948751" providerId="ADAL" clId="{6D0961D7-EFDB-4F5C-B475-38D45EB8E69B}" dt="2025-02-04T22:52:53.982" v="565" actId="20577"/>
          <ac:spMkLst>
            <pc:docMk/>
            <pc:sldMk cId="219110844" sldId="279"/>
            <ac:spMk id="3" creationId="{00000000-0000-0000-0000-000000000000}"/>
          </ac:spMkLst>
        </pc:spChg>
        <pc:spChg chg="mod">
          <ac:chgData name="Dana Keffer" userId="cec67b42-e1f1-4263-89f2-72fc75948751" providerId="ADAL" clId="{6D0961D7-EFDB-4F5C-B475-38D45EB8E69B}" dt="2025-01-24T18:30:35.725" v="327" actId="20577"/>
          <ac:spMkLst>
            <pc:docMk/>
            <pc:sldMk cId="219110844" sldId="279"/>
            <ac:spMk id="5" creationId="{00000000-0000-0000-0000-000000000000}"/>
          </ac:spMkLst>
        </pc:spChg>
      </pc:sldChg>
      <pc:sldChg chg="modSp mod">
        <pc:chgData name="Dana Keffer" userId="cec67b42-e1f1-4263-89f2-72fc75948751" providerId="ADAL" clId="{6D0961D7-EFDB-4F5C-B475-38D45EB8E69B}" dt="2025-02-05T17:29:32.324" v="731" actId="14100"/>
        <pc:sldMkLst>
          <pc:docMk/>
          <pc:sldMk cId="3355341778" sldId="280"/>
        </pc:sldMkLst>
        <pc:spChg chg="mod">
          <ac:chgData name="Dana Keffer" userId="cec67b42-e1f1-4263-89f2-72fc75948751" providerId="ADAL" clId="{6D0961D7-EFDB-4F5C-B475-38D45EB8E69B}" dt="2025-02-05T17:25:04.962" v="709" actId="14100"/>
          <ac:spMkLst>
            <pc:docMk/>
            <pc:sldMk cId="3355341778" sldId="280"/>
            <ac:spMk id="2" creationId="{00000000-0000-0000-0000-000000000000}"/>
          </ac:spMkLst>
        </pc:spChg>
        <pc:spChg chg="mod">
          <ac:chgData name="Dana Keffer" userId="cec67b42-e1f1-4263-89f2-72fc75948751" providerId="ADAL" clId="{6D0961D7-EFDB-4F5C-B475-38D45EB8E69B}" dt="2025-02-05T17:29:32.324" v="731" actId="14100"/>
          <ac:spMkLst>
            <pc:docMk/>
            <pc:sldMk cId="3355341778" sldId="280"/>
            <ac:spMk id="3" creationId="{00000000-0000-0000-0000-000000000000}"/>
          </ac:spMkLst>
        </pc:spChg>
        <pc:spChg chg="mod">
          <ac:chgData name="Dana Keffer" userId="cec67b42-e1f1-4263-89f2-72fc75948751" providerId="ADAL" clId="{6D0961D7-EFDB-4F5C-B475-38D45EB8E69B}" dt="2025-01-24T18:30:55.478" v="339" actId="20577"/>
          <ac:spMkLst>
            <pc:docMk/>
            <pc:sldMk cId="3355341778" sldId="280"/>
            <ac:spMk id="6" creationId="{00000000-0000-0000-0000-000000000000}"/>
          </ac:spMkLst>
        </pc:spChg>
      </pc:sldChg>
      <pc:sldChg chg="modSp mod">
        <pc:chgData name="Dana Keffer" userId="cec67b42-e1f1-4263-89f2-72fc75948751" providerId="ADAL" clId="{6D0961D7-EFDB-4F5C-B475-38D45EB8E69B}" dt="2025-02-05T19:21:46.529" v="778" actId="27918"/>
        <pc:sldMkLst>
          <pc:docMk/>
          <pc:sldMk cId="3898392886" sldId="283"/>
        </pc:sldMkLst>
        <pc:spChg chg="mod">
          <ac:chgData name="Dana Keffer" userId="cec67b42-e1f1-4263-89f2-72fc75948751" providerId="ADAL" clId="{6D0961D7-EFDB-4F5C-B475-38D45EB8E69B}" dt="2025-02-05T19:19:35.172" v="745" actId="33935"/>
          <ac:spMkLst>
            <pc:docMk/>
            <pc:sldMk cId="3898392886" sldId="283"/>
            <ac:spMk id="5" creationId="{1C5BC0C3-02E5-4A01-B339-028C81B1A5AE}"/>
          </ac:spMkLst>
        </pc:spChg>
        <pc:grpChg chg="mod">
          <ac:chgData name="Dana Keffer" userId="cec67b42-e1f1-4263-89f2-72fc75948751" providerId="ADAL" clId="{6D0961D7-EFDB-4F5C-B475-38D45EB8E69B}" dt="2025-02-05T19:19:35.172" v="745" actId="33935"/>
          <ac:grpSpMkLst>
            <pc:docMk/>
            <pc:sldMk cId="3898392886" sldId="283"/>
            <ac:grpSpMk id="1" creationId="{00000000-0000-0000-0000-000000000000}"/>
          </ac:grpSpMkLst>
        </pc:grpChg>
        <pc:graphicFrameChg chg="mod">
          <ac:chgData name="Dana Keffer" userId="cec67b42-e1f1-4263-89f2-72fc75948751" providerId="ADAL" clId="{6D0961D7-EFDB-4F5C-B475-38D45EB8E69B}" dt="2025-02-05T19:21:36.702" v="776"/>
          <ac:graphicFrameMkLst>
            <pc:docMk/>
            <pc:sldMk cId="3898392886" sldId="283"/>
            <ac:graphicFrameMk id="4" creationId="{6D098B75-A129-4079-8C46-67A90FA0B474}"/>
          </ac:graphicFrameMkLst>
        </pc:graphicFrameChg>
      </pc:sldChg>
      <pc:sldChg chg="modSp mod">
        <pc:chgData name="Dana Keffer" userId="cec67b42-e1f1-4263-89f2-72fc75948751" providerId="ADAL" clId="{6D0961D7-EFDB-4F5C-B475-38D45EB8E69B}" dt="2025-01-24T18:31:13.957" v="347" actId="20577"/>
        <pc:sldMkLst>
          <pc:docMk/>
          <pc:sldMk cId="4246794407" sldId="306"/>
        </pc:sldMkLst>
        <pc:spChg chg="mod">
          <ac:chgData name="Dana Keffer" userId="cec67b42-e1f1-4263-89f2-72fc75948751" providerId="ADAL" clId="{6D0961D7-EFDB-4F5C-B475-38D45EB8E69B}" dt="2025-01-24T18:31:13.957" v="347" actId="20577"/>
          <ac:spMkLst>
            <pc:docMk/>
            <pc:sldMk cId="4246794407" sldId="306"/>
            <ac:spMk id="4" creationId="{0B5A2791-4CB5-4EC3-8D08-63FA2D61666C}"/>
          </ac:spMkLst>
        </pc:spChg>
      </pc:sldChg>
      <pc:sldChg chg="del">
        <pc:chgData name="Dana Keffer" userId="cec67b42-e1f1-4263-89f2-72fc75948751" providerId="ADAL" clId="{6D0961D7-EFDB-4F5C-B475-38D45EB8E69B}" dt="2025-01-24T18:29:28.774" v="277" actId="2696"/>
        <pc:sldMkLst>
          <pc:docMk/>
          <pc:sldMk cId="1052770659" sldId="312"/>
        </pc:sldMkLst>
      </pc:sldChg>
      <pc:sldChg chg="modSp mod modNotesTx">
        <pc:chgData name="Dana Keffer" userId="cec67b42-e1f1-4263-89f2-72fc75948751" providerId="ADAL" clId="{6D0961D7-EFDB-4F5C-B475-38D45EB8E69B}" dt="2025-02-06T16:36:51.580" v="783" actId="14826"/>
        <pc:sldMkLst>
          <pc:docMk/>
          <pc:sldMk cId="410450536" sldId="319"/>
        </pc:sldMkLst>
        <pc:spChg chg="mod">
          <ac:chgData name="Dana Keffer" userId="cec67b42-e1f1-4263-89f2-72fc75948751" providerId="ADAL" clId="{6D0961D7-EFDB-4F5C-B475-38D45EB8E69B}" dt="2025-02-05T17:25:15.840" v="710" actId="14100"/>
          <ac:spMkLst>
            <pc:docMk/>
            <pc:sldMk cId="410450536" sldId="319"/>
            <ac:spMk id="2" creationId="{BDF467FA-D523-42E6-8F32-F2B47D278100}"/>
          </ac:spMkLst>
        </pc:spChg>
        <pc:spChg chg="mod">
          <ac:chgData name="Dana Keffer" userId="cec67b42-e1f1-4263-89f2-72fc75948751" providerId="ADAL" clId="{6D0961D7-EFDB-4F5C-B475-38D45EB8E69B}" dt="2025-02-04T22:46:12.001" v="476" actId="20577"/>
          <ac:spMkLst>
            <pc:docMk/>
            <pc:sldMk cId="410450536" sldId="319"/>
            <ac:spMk id="3" creationId="{4231CCAC-7062-4CD4-A71F-49F94C3279B7}"/>
          </ac:spMkLst>
        </pc:spChg>
        <pc:spChg chg="mod">
          <ac:chgData name="Dana Keffer" userId="cec67b42-e1f1-4263-89f2-72fc75948751" providerId="ADAL" clId="{6D0961D7-EFDB-4F5C-B475-38D45EB8E69B}" dt="2025-01-24T18:29:15.781" v="276" actId="20577"/>
          <ac:spMkLst>
            <pc:docMk/>
            <pc:sldMk cId="410450536" sldId="319"/>
            <ac:spMk id="4" creationId="{72D1F7CB-F68E-429B-96C0-2337C6F0C1AD}"/>
          </ac:spMkLst>
        </pc:spChg>
        <pc:picChg chg="mod">
          <ac:chgData name="Dana Keffer" userId="cec67b42-e1f1-4263-89f2-72fc75948751" providerId="ADAL" clId="{6D0961D7-EFDB-4F5C-B475-38D45EB8E69B}" dt="2025-02-06T16:36:51.580" v="783" actId="14826"/>
          <ac:picMkLst>
            <pc:docMk/>
            <pc:sldMk cId="410450536" sldId="319"/>
            <ac:picMk id="1028" creationId="{9BF58076-D9FC-4F6B-BA95-ACD1D70DA807}"/>
          </ac:picMkLst>
        </pc:picChg>
      </pc:sldChg>
      <pc:sldChg chg="modSp mod modNotesTx">
        <pc:chgData name="Dana Keffer" userId="cec67b42-e1f1-4263-89f2-72fc75948751" providerId="ADAL" clId="{6D0961D7-EFDB-4F5C-B475-38D45EB8E69B}" dt="2025-02-05T17:26:03.627" v="717" actId="14100"/>
        <pc:sldMkLst>
          <pc:docMk/>
          <pc:sldMk cId="3318741796" sldId="320"/>
        </pc:sldMkLst>
        <pc:spChg chg="mod">
          <ac:chgData name="Dana Keffer" userId="cec67b42-e1f1-4263-89f2-72fc75948751" providerId="ADAL" clId="{6D0961D7-EFDB-4F5C-B475-38D45EB8E69B}" dt="2025-02-05T17:26:03.627" v="717" actId="14100"/>
          <ac:spMkLst>
            <pc:docMk/>
            <pc:sldMk cId="3318741796" sldId="320"/>
            <ac:spMk id="2" creationId="{00000000-0000-0000-0000-000000000000}"/>
          </ac:spMkLst>
        </pc:spChg>
        <pc:spChg chg="mod">
          <ac:chgData name="Dana Keffer" userId="cec67b42-e1f1-4263-89f2-72fc75948751" providerId="ADAL" clId="{6D0961D7-EFDB-4F5C-B475-38D45EB8E69B}" dt="2025-02-04T22:41:18.051" v="441" actId="20577"/>
          <ac:spMkLst>
            <pc:docMk/>
            <pc:sldMk cId="3318741796" sldId="320"/>
            <ac:spMk id="3" creationId="{00000000-0000-0000-0000-000000000000}"/>
          </ac:spMkLst>
        </pc:spChg>
        <pc:spChg chg="mod">
          <ac:chgData name="Dana Keffer" userId="cec67b42-e1f1-4263-89f2-72fc75948751" providerId="ADAL" clId="{6D0961D7-EFDB-4F5C-B475-38D45EB8E69B}" dt="2025-01-24T18:09:05.461" v="64" actId="20577"/>
          <ac:spMkLst>
            <pc:docMk/>
            <pc:sldMk cId="3318741796" sldId="320"/>
            <ac:spMk id="6" creationId="{00000000-0000-0000-0000-000000000000}"/>
          </ac:spMkLst>
        </pc:spChg>
      </pc:sldChg>
      <pc:sldChg chg="del">
        <pc:chgData name="Dana Keffer" userId="cec67b42-e1f1-4263-89f2-72fc75948751" providerId="ADAL" clId="{6D0961D7-EFDB-4F5C-B475-38D45EB8E69B}" dt="2025-01-24T18:30:09.255" v="303" actId="2696"/>
        <pc:sldMkLst>
          <pc:docMk/>
          <pc:sldMk cId="169724770" sldId="321"/>
        </pc:sldMkLst>
      </pc:sldChg>
      <pc:sldChg chg="modSp add mod modNotesTx">
        <pc:chgData name="Dana Keffer" userId="cec67b42-e1f1-4263-89f2-72fc75948751" providerId="ADAL" clId="{6D0961D7-EFDB-4F5C-B475-38D45EB8E69B}" dt="2025-02-05T17:28:43.100" v="728" actId="14100"/>
        <pc:sldMkLst>
          <pc:docMk/>
          <pc:sldMk cId="1088299100" sldId="322"/>
        </pc:sldMkLst>
        <pc:spChg chg="mod">
          <ac:chgData name="Dana Keffer" userId="cec67b42-e1f1-4263-89f2-72fc75948751" providerId="ADAL" clId="{6D0961D7-EFDB-4F5C-B475-38D45EB8E69B}" dt="2025-02-05T17:25:31.441" v="712" actId="14100"/>
          <ac:spMkLst>
            <pc:docMk/>
            <pc:sldMk cId="1088299100" sldId="322"/>
            <ac:spMk id="2" creationId="{46B6F2E7-F16E-D143-C271-E88893E956C8}"/>
          </ac:spMkLst>
        </pc:spChg>
        <pc:spChg chg="mod">
          <ac:chgData name="Dana Keffer" userId="cec67b42-e1f1-4263-89f2-72fc75948751" providerId="ADAL" clId="{6D0961D7-EFDB-4F5C-B475-38D45EB8E69B}" dt="2025-02-05T17:28:43.100" v="728" actId="14100"/>
          <ac:spMkLst>
            <pc:docMk/>
            <pc:sldMk cId="1088299100" sldId="322"/>
            <ac:spMk id="3" creationId="{E3A80D16-9EAB-F240-13AE-3AC4F53CEF92}"/>
          </ac:spMkLst>
        </pc:spChg>
        <pc:spChg chg="mod">
          <ac:chgData name="Dana Keffer" userId="cec67b42-e1f1-4263-89f2-72fc75948751" providerId="ADAL" clId="{6D0961D7-EFDB-4F5C-B475-38D45EB8E69B}" dt="2025-01-24T18:18:03.562" v="182" actId="20577"/>
          <ac:spMkLst>
            <pc:docMk/>
            <pc:sldMk cId="1088299100" sldId="322"/>
            <ac:spMk id="5" creationId="{17386BA0-C9ED-9AA9-196F-6987D067E48E}"/>
          </ac:spMkLst>
        </pc:spChg>
        <pc:picChg chg="mod">
          <ac:chgData name="Dana Keffer" userId="cec67b42-e1f1-4263-89f2-72fc75948751" providerId="ADAL" clId="{6D0961D7-EFDB-4F5C-B475-38D45EB8E69B}" dt="2025-01-24T18:15:35.991" v="168" actId="1076"/>
          <ac:picMkLst>
            <pc:docMk/>
            <pc:sldMk cId="1088299100" sldId="322"/>
            <ac:picMk id="7" creationId="{609F4C58-8530-3A74-80F5-3BAF7CC5A8C7}"/>
          </ac:picMkLst>
        </pc:picChg>
      </pc:sldChg>
    </pc:docChg>
  </pc:docChgLst>
  <pc:docChgLst>
    <pc:chgData name="Dana Keffer" userId="cec67b42-e1f1-4263-89f2-72fc75948751" providerId="ADAL" clId="{D7D9CAA9-D154-494A-B248-01B6A7D4142B}"/>
    <pc:docChg chg="undo custSel addSld delSld modSld">
      <pc:chgData name="Dana Keffer" userId="cec67b42-e1f1-4263-89f2-72fc75948751" providerId="ADAL" clId="{D7D9CAA9-D154-494A-B248-01B6A7D4142B}" dt="2023-02-08T23:21:49.866" v="229" actId="20577"/>
      <pc:docMkLst>
        <pc:docMk/>
      </pc:docMkLst>
      <pc:sldChg chg="modSp mod">
        <pc:chgData name="Dana Keffer" userId="cec67b42-e1f1-4263-89f2-72fc75948751" providerId="ADAL" clId="{D7D9CAA9-D154-494A-B248-01B6A7D4142B}" dt="2023-02-08T23:05:13.910" v="4" actId="20577"/>
        <pc:sldMkLst>
          <pc:docMk/>
          <pc:sldMk cId="3000410381" sldId="257"/>
        </pc:sldMkLst>
      </pc:sldChg>
      <pc:sldChg chg="modSp mod">
        <pc:chgData name="Dana Keffer" userId="cec67b42-e1f1-4263-89f2-72fc75948751" providerId="ADAL" clId="{D7D9CAA9-D154-494A-B248-01B6A7D4142B}" dt="2023-02-08T23:14:51.831" v="17" actId="20577"/>
        <pc:sldMkLst>
          <pc:docMk/>
          <pc:sldMk cId="2240183198" sldId="261"/>
        </pc:sldMkLst>
      </pc:sldChg>
      <pc:sldChg chg="modSp mod">
        <pc:chgData name="Dana Keffer" userId="cec67b42-e1f1-4263-89f2-72fc75948751" providerId="ADAL" clId="{D7D9CAA9-D154-494A-B248-01B6A7D4142B}" dt="2023-02-08T23:21:49.866" v="229" actId="20577"/>
        <pc:sldMkLst>
          <pc:docMk/>
          <pc:sldMk cId="451086929" sldId="262"/>
        </pc:sldMkLst>
      </pc:sldChg>
      <pc:sldChg chg="modSp mod">
        <pc:chgData name="Dana Keffer" userId="cec67b42-e1f1-4263-89f2-72fc75948751" providerId="ADAL" clId="{D7D9CAA9-D154-494A-B248-01B6A7D4142B}" dt="2023-02-08T23:15:28.828" v="39" actId="20577"/>
        <pc:sldMkLst>
          <pc:docMk/>
          <pc:sldMk cId="349667619" sldId="263"/>
        </pc:sldMkLst>
      </pc:sldChg>
      <pc:sldChg chg="modSp mod">
        <pc:chgData name="Dana Keffer" userId="cec67b42-e1f1-4263-89f2-72fc75948751" providerId="ADAL" clId="{D7D9CAA9-D154-494A-B248-01B6A7D4142B}" dt="2023-02-08T23:15:40.414" v="49" actId="20577"/>
        <pc:sldMkLst>
          <pc:docMk/>
          <pc:sldMk cId="98508493" sldId="265"/>
        </pc:sldMkLst>
      </pc:sldChg>
      <pc:sldChg chg="modSp mod">
        <pc:chgData name="Dana Keffer" userId="cec67b42-e1f1-4263-89f2-72fc75948751" providerId="ADAL" clId="{D7D9CAA9-D154-494A-B248-01B6A7D4142B}" dt="2023-02-08T23:15:54.501" v="63" actId="20577"/>
        <pc:sldMkLst>
          <pc:docMk/>
          <pc:sldMk cId="1453424245" sldId="266"/>
        </pc:sldMkLst>
      </pc:sldChg>
      <pc:sldChg chg="modSp mod">
        <pc:chgData name="Dana Keffer" userId="cec67b42-e1f1-4263-89f2-72fc75948751" providerId="ADAL" clId="{D7D9CAA9-D154-494A-B248-01B6A7D4142B}" dt="2023-02-08T23:16:06.334" v="75" actId="20577"/>
        <pc:sldMkLst>
          <pc:docMk/>
          <pc:sldMk cId="3722726249" sldId="267"/>
        </pc:sldMkLst>
      </pc:sldChg>
      <pc:sldChg chg="modSp mod">
        <pc:chgData name="Dana Keffer" userId="cec67b42-e1f1-4263-89f2-72fc75948751" providerId="ADAL" clId="{D7D9CAA9-D154-494A-B248-01B6A7D4142B}" dt="2023-02-08T23:16:19.621" v="87" actId="20577"/>
        <pc:sldMkLst>
          <pc:docMk/>
          <pc:sldMk cId="135743566" sldId="269"/>
        </pc:sldMkLst>
      </pc:sldChg>
      <pc:sldChg chg="modSp mod">
        <pc:chgData name="Dana Keffer" userId="cec67b42-e1f1-4263-89f2-72fc75948751" providerId="ADAL" clId="{D7D9CAA9-D154-494A-B248-01B6A7D4142B}" dt="2023-02-08T23:16:33.545" v="97" actId="20577"/>
        <pc:sldMkLst>
          <pc:docMk/>
          <pc:sldMk cId="1592993920" sldId="270"/>
        </pc:sldMkLst>
      </pc:sldChg>
      <pc:sldChg chg="modSp mod">
        <pc:chgData name="Dana Keffer" userId="cec67b42-e1f1-4263-89f2-72fc75948751" providerId="ADAL" clId="{D7D9CAA9-D154-494A-B248-01B6A7D4142B}" dt="2023-02-08T23:18:30.304" v="151" actId="20577"/>
        <pc:sldMkLst>
          <pc:docMk/>
          <pc:sldMk cId="2794505009" sldId="275"/>
        </pc:sldMkLst>
      </pc:sldChg>
      <pc:sldChg chg="modSp mod">
        <pc:chgData name="Dana Keffer" userId="cec67b42-e1f1-4263-89f2-72fc75948751" providerId="ADAL" clId="{D7D9CAA9-D154-494A-B248-01B6A7D4142B}" dt="2023-02-08T23:18:41.038" v="163" actId="20577"/>
        <pc:sldMkLst>
          <pc:docMk/>
          <pc:sldMk cId="3575710401" sldId="276"/>
        </pc:sldMkLst>
      </pc:sldChg>
      <pc:sldChg chg="modSp mod">
        <pc:chgData name="Dana Keffer" userId="cec67b42-e1f1-4263-89f2-72fc75948751" providerId="ADAL" clId="{D7D9CAA9-D154-494A-B248-01B6A7D4142B}" dt="2023-02-08T23:18:59.541" v="173" actId="20577"/>
        <pc:sldMkLst>
          <pc:docMk/>
          <pc:sldMk cId="1005026740" sldId="277"/>
        </pc:sldMkLst>
      </pc:sldChg>
      <pc:sldChg chg="modSp mod">
        <pc:chgData name="Dana Keffer" userId="cec67b42-e1f1-4263-89f2-72fc75948751" providerId="ADAL" clId="{D7D9CAA9-D154-494A-B248-01B6A7D4142B}" dt="2023-02-08T23:19:11.145" v="183" actId="20577"/>
        <pc:sldMkLst>
          <pc:docMk/>
          <pc:sldMk cId="219110844" sldId="279"/>
        </pc:sldMkLst>
      </pc:sldChg>
      <pc:sldChg chg="modSp mod">
        <pc:chgData name="Dana Keffer" userId="cec67b42-e1f1-4263-89f2-72fc75948751" providerId="ADAL" clId="{D7D9CAA9-D154-494A-B248-01B6A7D4142B}" dt="2023-02-08T23:19:33.051" v="196" actId="20577"/>
        <pc:sldMkLst>
          <pc:docMk/>
          <pc:sldMk cId="3355341778" sldId="280"/>
        </pc:sldMkLst>
      </pc:sldChg>
      <pc:sldChg chg="modSp mod">
        <pc:chgData name="Dana Keffer" userId="cec67b42-e1f1-4263-89f2-72fc75948751" providerId="ADAL" clId="{D7D9CAA9-D154-494A-B248-01B6A7D4142B}" dt="2023-02-08T23:20:06.504" v="199" actId="20577"/>
        <pc:sldMkLst>
          <pc:docMk/>
          <pc:sldMk cId="3898392886" sldId="283"/>
        </pc:sldMkLst>
      </pc:sldChg>
      <pc:sldChg chg="modSp mod">
        <pc:chgData name="Dana Keffer" userId="cec67b42-e1f1-4263-89f2-72fc75948751" providerId="ADAL" clId="{D7D9CAA9-D154-494A-B248-01B6A7D4142B}" dt="2023-02-08T23:20:22.289" v="206" actId="20577"/>
        <pc:sldMkLst>
          <pc:docMk/>
          <pc:sldMk cId="1478941986" sldId="286"/>
        </pc:sldMkLst>
      </pc:sldChg>
      <pc:sldChg chg="modSp mod">
        <pc:chgData name="Dana Keffer" userId="cec67b42-e1f1-4263-89f2-72fc75948751" providerId="ADAL" clId="{D7D9CAA9-D154-494A-B248-01B6A7D4142B}" dt="2023-02-08T23:20:52.992" v="218" actId="20577"/>
        <pc:sldMkLst>
          <pc:docMk/>
          <pc:sldMk cId="1331599444" sldId="287"/>
        </pc:sldMkLst>
      </pc:sldChg>
      <pc:sldChg chg="modSp mod">
        <pc:chgData name="Dana Keffer" userId="cec67b42-e1f1-4263-89f2-72fc75948751" providerId="ADAL" clId="{D7D9CAA9-D154-494A-B248-01B6A7D4142B}" dt="2023-02-08T23:21:00.138" v="221" actId="20577"/>
        <pc:sldMkLst>
          <pc:docMk/>
          <pc:sldMk cId="212343069" sldId="288"/>
        </pc:sldMkLst>
      </pc:sldChg>
      <pc:sldChg chg="modSp mod">
        <pc:chgData name="Dana Keffer" userId="cec67b42-e1f1-4263-89f2-72fc75948751" providerId="ADAL" clId="{D7D9CAA9-D154-494A-B248-01B6A7D4142B}" dt="2023-02-08T23:21:18.449" v="227" actId="20577"/>
        <pc:sldMkLst>
          <pc:docMk/>
          <pc:sldMk cId="2580316583" sldId="301"/>
        </pc:sldMkLst>
      </pc:sldChg>
      <pc:sldChg chg="modSp mod">
        <pc:chgData name="Dana Keffer" userId="cec67b42-e1f1-4263-89f2-72fc75948751" providerId="ADAL" clId="{D7D9CAA9-D154-494A-B248-01B6A7D4142B}" dt="2023-02-08T23:20:28.725" v="209" actId="20577"/>
        <pc:sldMkLst>
          <pc:docMk/>
          <pc:sldMk cId="847087329" sldId="304"/>
        </pc:sldMkLst>
      </pc:sldChg>
      <pc:sldChg chg="modSp mod">
        <pc:chgData name="Dana Keffer" userId="cec67b42-e1f1-4263-89f2-72fc75948751" providerId="ADAL" clId="{D7D9CAA9-D154-494A-B248-01B6A7D4142B}" dt="2023-02-08T23:20:15.721" v="203" actId="20577"/>
        <pc:sldMkLst>
          <pc:docMk/>
          <pc:sldMk cId="4246794407" sldId="306"/>
        </pc:sldMkLst>
      </pc:sldChg>
      <pc:sldChg chg="del">
        <pc:chgData name="Dana Keffer" userId="cec67b42-e1f1-4263-89f2-72fc75948751" providerId="ADAL" clId="{D7D9CAA9-D154-494A-B248-01B6A7D4142B}" dt="2023-02-08T23:04:55.809" v="1" actId="2696"/>
        <pc:sldMkLst>
          <pc:docMk/>
          <pc:sldMk cId="4182969698" sldId="310"/>
        </pc:sldMkLst>
      </pc:sldChg>
      <pc:sldChg chg="del">
        <pc:chgData name="Dana Keffer" userId="cec67b42-e1f1-4263-89f2-72fc75948751" providerId="ADAL" clId="{D7D9CAA9-D154-494A-B248-01B6A7D4142B}" dt="2023-02-08T23:04:48.936" v="0" actId="2696"/>
        <pc:sldMkLst>
          <pc:docMk/>
          <pc:sldMk cId="872033684" sldId="311"/>
        </pc:sldMkLst>
      </pc:sldChg>
      <pc:sldChg chg="modSp mod">
        <pc:chgData name="Dana Keffer" userId="cec67b42-e1f1-4263-89f2-72fc75948751" providerId="ADAL" clId="{D7D9CAA9-D154-494A-B248-01B6A7D4142B}" dt="2023-02-08T23:18:08.632" v="137" actId="20577"/>
        <pc:sldMkLst>
          <pc:docMk/>
          <pc:sldMk cId="1052770659" sldId="312"/>
        </pc:sldMkLst>
      </pc:sldChg>
      <pc:sldChg chg="modSp mod">
        <pc:chgData name="Dana Keffer" userId="cec67b42-e1f1-4263-89f2-72fc75948751" providerId="ADAL" clId="{D7D9CAA9-D154-494A-B248-01B6A7D4142B}" dt="2023-02-08T23:20:37.784" v="212" actId="20577"/>
        <pc:sldMkLst>
          <pc:docMk/>
          <pc:sldMk cId="901431341" sldId="314"/>
        </pc:sldMkLst>
      </pc:sldChg>
      <pc:sldChg chg="modSp mod">
        <pc:chgData name="Dana Keffer" userId="cec67b42-e1f1-4263-89f2-72fc75948751" providerId="ADAL" clId="{D7D9CAA9-D154-494A-B248-01B6A7D4142B}" dt="2023-02-08T23:20:46.099" v="215" actId="20577"/>
        <pc:sldMkLst>
          <pc:docMk/>
          <pc:sldMk cId="681061848" sldId="316"/>
        </pc:sldMkLst>
      </pc:sldChg>
      <pc:sldChg chg="modSp mod">
        <pc:chgData name="Dana Keffer" userId="cec67b42-e1f1-4263-89f2-72fc75948751" providerId="ADAL" clId="{D7D9CAA9-D154-494A-B248-01B6A7D4142B}" dt="2023-02-08T23:21:08.047" v="224" actId="20577"/>
        <pc:sldMkLst>
          <pc:docMk/>
          <pc:sldMk cId="23985454" sldId="318"/>
        </pc:sldMkLst>
      </pc:sldChg>
      <pc:sldChg chg="add">
        <pc:chgData name="Dana Keffer" userId="cec67b42-e1f1-4263-89f2-72fc75948751" providerId="ADAL" clId="{D7D9CAA9-D154-494A-B248-01B6A7D4142B}" dt="2023-02-08T23:17:07.956" v="114" actId="2890"/>
        <pc:sldMkLst>
          <pc:docMk/>
          <pc:sldMk cId="410450536" sldId="319"/>
        </pc:sldMkLst>
      </pc:sldChg>
    </pc:docChg>
  </pc:docChgLst>
  <pc:docChgLst>
    <pc:chgData name="Woody Deloria" userId="2c15d001-4cc5-439c-978c-43d3e9e9e7ea" providerId="ADAL" clId="{2F24342E-74B8-4FCA-BCBF-4294820111B4}"/>
    <pc:docChg chg="custSel modSld">
      <pc:chgData name="Woody Deloria" userId="2c15d001-4cc5-439c-978c-43d3e9e9e7ea" providerId="ADAL" clId="{2F24342E-74B8-4FCA-BCBF-4294820111B4}" dt="2024-02-01T16:58:27.091" v="2148" actId="20577"/>
      <pc:docMkLst>
        <pc:docMk/>
      </pc:docMkLst>
      <pc:sldChg chg="modNotesTx">
        <pc:chgData name="Woody Deloria" userId="2c15d001-4cc5-439c-978c-43d3e9e9e7ea" providerId="ADAL" clId="{2F24342E-74B8-4FCA-BCBF-4294820111B4}" dt="2024-01-31T17:27:04.190" v="4" actId="20577"/>
        <pc:sldMkLst>
          <pc:docMk/>
          <pc:sldMk cId="3000410381" sldId="257"/>
        </pc:sldMkLst>
      </pc:sldChg>
      <pc:sldChg chg="modNotesTx">
        <pc:chgData name="Woody Deloria" userId="2c15d001-4cc5-439c-978c-43d3e9e9e7ea" providerId="ADAL" clId="{2F24342E-74B8-4FCA-BCBF-4294820111B4}" dt="2024-01-31T17:27:50.682" v="34" actId="20577"/>
        <pc:sldMkLst>
          <pc:docMk/>
          <pc:sldMk cId="4267556781" sldId="260"/>
        </pc:sldMkLst>
      </pc:sldChg>
      <pc:sldChg chg="modNotesTx">
        <pc:chgData name="Woody Deloria" userId="2c15d001-4cc5-439c-978c-43d3e9e9e7ea" providerId="ADAL" clId="{2F24342E-74B8-4FCA-BCBF-4294820111B4}" dt="2024-01-31T17:34:49.415" v="469" actId="20577"/>
        <pc:sldMkLst>
          <pc:docMk/>
          <pc:sldMk cId="135743566" sldId="269"/>
        </pc:sldMkLst>
      </pc:sldChg>
      <pc:sldChg chg="modNotesTx">
        <pc:chgData name="Woody Deloria" userId="2c15d001-4cc5-439c-978c-43d3e9e9e7ea" providerId="ADAL" clId="{2F24342E-74B8-4FCA-BCBF-4294820111B4}" dt="2024-01-31T17:35:21.533" v="470" actId="6549"/>
        <pc:sldMkLst>
          <pc:docMk/>
          <pc:sldMk cId="1592993920" sldId="270"/>
        </pc:sldMkLst>
      </pc:sldChg>
      <pc:sldChg chg="modNotesTx">
        <pc:chgData name="Woody Deloria" userId="2c15d001-4cc5-439c-978c-43d3e9e9e7ea" providerId="ADAL" clId="{2F24342E-74B8-4FCA-BCBF-4294820111B4}" dt="2024-01-31T17:45:29.355" v="1904" actId="20577"/>
        <pc:sldMkLst>
          <pc:docMk/>
          <pc:sldMk cId="3355341778" sldId="280"/>
        </pc:sldMkLst>
      </pc:sldChg>
      <pc:sldChg chg="modNotesTx">
        <pc:chgData name="Woody Deloria" userId="2c15d001-4cc5-439c-978c-43d3e9e9e7ea" providerId="ADAL" clId="{2F24342E-74B8-4FCA-BCBF-4294820111B4}" dt="2024-01-31T17:40:22.104" v="1158" actId="20577"/>
        <pc:sldMkLst>
          <pc:docMk/>
          <pc:sldMk cId="1052770659" sldId="312"/>
        </pc:sldMkLst>
      </pc:sldChg>
      <pc:sldChg chg="modNotesTx">
        <pc:chgData name="Woody Deloria" userId="2c15d001-4cc5-439c-978c-43d3e9e9e7ea" providerId="ADAL" clId="{2F24342E-74B8-4FCA-BCBF-4294820111B4}" dt="2024-01-31T17:38:53.354" v="869" actId="6549"/>
        <pc:sldMkLst>
          <pc:docMk/>
          <pc:sldMk cId="410450536" sldId="319"/>
        </pc:sldMkLst>
      </pc:sldChg>
      <pc:sldChg chg="modNotesTx">
        <pc:chgData name="Woody Deloria" userId="2c15d001-4cc5-439c-978c-43d3e9e9e7ea" providerId="ADAL" clId="{2F24342E-74B8-4FCA-BCBF-4294820111B4}" dt="2024-01-31T17:32:53.320" v="356" actId="20577"/>
        <pc:sldMkLst>
          <pc:docMk/>
          <pc:sldMk cId="3318741796" sldId="320"/>
        </pc:sldMkLst>
      </pc:sldChg>
      <pc:sldChg chg="modSp mod modNotesTx">
        <pc:chgData name="Woody Deloria" userId="2c15d001-4cc5-439c-978c-43d3e9e9e7ea" providerId="ADAL" clId="{2F24342E-74B8-4FCA-BCBF-4294820111B4}" dt="2024-02-01T16:58:27.091" v="2148" actId="20577"/>
        <pc:sldMkLst>
          <pc:docMk/>
          <pc:sldMk cId="169724770" sldId="321"/>
        </pc:sldMkLst>
      </pc:sldChg>
    </pc:docChg>
  </pc:docChgLst>
  <pc:docChgLst>
    <pc:chgData name="Karen Thompson" userId="bf9b7e28-4b92-422e-9a3b-fe1e0401371b" providerId="ADAL" clId="{4E0B849A-7391-4A19-AD0F-A8DF1F0D321E}"/>
    <pc:docChg chg="modSld modNotesMaster modHandout">
      <pc:chgData name="Karen Thompson" userId="bf9b7e28-4b92-422e-9a3b-fe1e0401371b" providerId="ADAL" clId="{4E0B849A-7391-4A19-AD0F-A8DF1F0D321E}" dt="2025-02-06T15:56:18.355" v="656" actId="27918"/>
      <pc:docMkLst>
        <pc:docMk/>
      </pc:docMkLst>
      <pc:sldChg chg="modSp mod">
        <pc:chgData name="Karen Thompson" userId="bf9b7e28-4b92-422e-9a3b-fe1e0401371b" providerId="ADAL" clId="{4E0B849A-7391-4A19-AD0F-A8DF1F0D321E}" dt="2025-02-05T22:51:39.742" v="523" actId="20577"/>
        <pc:sldMkLst>
          <pc:docMk/>
          <pc:sldMk cId="2240183198" sldId="261"/>
        </pc:sldMkLst>
        <pc:spChg chg="mod">
          <ac:chgData name="Karen Thompson" userId="bf9b7e28-4b92-422e-9a3b-fe1e0401371b" providerId="ADAL" clId="{4E0B849A-7391-4A19-AD0F-A8DF1F0D321E}" dt="2025-02-05T22:51:39.742" v="523" actId="20577"/>
          <ac:spMkLst>
            <pc:docMk/>
            <pc:sldMk cId="2240183198" sldId="261"/>
            <ac:spMk id="9" creationId="{00000000-0000-0000-0000-000000000000}"/>
          </ac:spMkLst>
        </pc:spChg>
      </pc:sldChg>
      <pc:sldChg chg="modSp mod modNotesTx">
        <pc:chgData name="Karen Thompson" userId="bf9b7e28-4b92-422e-9a3b-fe1e0401371b" providerId="ADAL" clId="{4E0B849A-7391-4A19-AD0F-A8DF1F0D321E}" dt="2025-02-05T22:51:48.727" v="531" actId="20577"/>
        <pc:sldMkLst>
          <pc:docMk/>
          <pc:sldMk cId="451086929" sldId="262"/>
        </pc:sldMkLst>
        <pc:spChg chg="mod">
          <ac:chgData name="Karen Thompson" userId="bf9b7e28-4b92-422e-9a3b-fe1e0401371b" providerId="ADAL" clId="{4E0B849A-7391-4A19-AD0F-A8DF1F0D321E}" dt="2025-02-04T15:54:22.103" v="35" actId="20577"/>
          <ac:spMkLst>
            <pc:docMk/>
            <pc:sldMk cId="451086929" sldId="262"/>
            <ac:spMk id="2" creationId="{00000000-0000-0000-0000-000000000000}"/>
          </ac:spMkLst>
        </pc:spChg>
        <pc:spChg chg="mod">
          <ac:chgData name="Karen Thompson" userId="bf9b7e28-4b92-422e-9a3b-fe1e0401371b" providerId="ADAL" clId="{4E0B849A-7391-4A19-AD0F-A8DF1F0D321E}" dt="2025-02-04T15:54:32.471" v="36" actId="6549"/>
          <ac:spMkLst>
            <pc:docMk/>
            <pc:sldMk cId="451086929" sldId="262"/>
            <ac:spMk id="3" creationId="{00000000-0000-0000-0000-000000000000}"/>
          </ac:spMkLst>
        </pc:spChg>
        <pc:spChg chg="mod">
          <ac:chgData name="Karen Thompson" userId="bf9b7e28-4b92-422e-9a3b-fe1e0401371b" providerId="ADAL" clId="{4E0B849A-7391-4A19-AD0F-A8DF1F0D321E}" dt="2025-02-05T22:51:48.727" v="531" actId="20577"/>
          <ac:spMkLst>
            <pc:docMk/>
            <pc:sldMk cId="451086929" sldId="262"/>
            <ac:spMk id="5" creationId="{00000000-0000-0000-0000-000000000000}"/>
          </ac:spMkLst>
        </pc:spChg>
      </pc:sldChg>
      <pc:sldChg chg="modSp mod">
        <pc:chgData name="Karen Thompson" userId="bf9b7e28-4b92-422e-9a3b-fe1e0401371b" providerId="ADAL" clId="{4E0B849A-7391-4A19-AD0F-A8DF1F0D321E}" dt="2025-02-05T22:52:06.973" v="539" actId="20577"/>
        <pc:sldMkLst>
          <pc:docMk/>
          <pc:sldMk cId="349667619" sldId="263"/>
        </pc:sldMkLst>
        <pc:spChg chg="mod">
          <ac:chgData name="Karen Thompson" userId="bf9b7e28-4b92-422e-9a3b-fe1e0401371b" providerId="ADAL" clId="{4E0B849A-7391-4A19-AD0F-A8DF1F0D321E}" dt="2025-02-05T18:35:02.654" v="350" actId="1076"/>
          <ac:spMkLst>
            <pc:docMk/>
            <pc:sldMk cId="349667619" sldId="263"/>
            <ac:spMk id="2" creationId="{00000000-0000-0000-0000-000000000000}"/>
          </ac:spMkLst>
        </pc:spChg>
        <pc:spChg chg="mod">
          <ac:chgData name="Karen Thompson" userId="bf9b7e28-4b92-422e-9a3b-fe1e0401371b" providerId="ADAL" clId="{4E0B849A-7391-4A19-AD0F-A8DF1F0D321E}" dt="2025-02-05T22:52:06.973" v="539" actId="20577"/>
          <ac:spMkLst>
            <pc:docMk/>
            <pc:sldMk cId="349667619" sldId="263"/>
            <ac:spMk id="5" creationId="{00000000-0000-0000-0000-000000000000}"/>
          </ac:spMkLst>
        </pc:spChg>
      </pc:sldChg>
      <pc:sldChg chg="modSp mod">
        <pc:chgData name="Karen Thompson" userId="bf9b7e28-4b92-422e-9a3b-fe1e0401371b" providerId="ADAL" clId="{4E0B849A-7391-4A19-AD0F-A8DF1F0D321E}" dt="2025-02-05T22:52:21.485" v="543" actId="20577"/>
        <pc:sldMkLst>
          <pc:docMk/>
          <pc:sldMk cId="98508493" sldId="265"/>
        </pc:sldMkLst>
        <pc:spChg chg="mod">
          <ac:chgData name="Karen Thompson" userId="bf9b7e28-4b92-422e-9a3b-fe1e0401371b" providerId="ADAL" clId="{4E0B849A-7391-4A19-AD0F-A8DF1F0D321E}" dt="2025-02-05T18:35:14.494" v="351" actId="14100"/>
          <ac:spMkLst>
            <pc:docMk/>
            <pc:sldMk cId="98508493" sldId="265"/>
            <ac:spMk id="2" creationId="{00000000-0000-0000-0000-000000000000}"/>
          </ac:spMkLst>
        </pc:spChg>
        <pc:spChg chg="mod">
          <ac:chgData name="Karen Thompson" userId="bf9b7e28-4b92-422e-9a3b-fe1e0401371b" providerId="ADAL" clId="{4E0B849A-7391-4A19-AD0F-A8DF1F0D321E}" dt="2025-02-05T22:52:21.485" v="543" actId="20577"/>
          <ac:spMkLst>
            <pc:docMk/>
            <pc:sldMk cId="98508493" sldId="265"/>
            <ac:spMk id="6" creationId="{00000000-0000-0000-0000-000000000000}"/>
          </ac:spMkLst>
        </pc:spChg>
      </pc:sldChg>
      <pc:sldChg chg="modSp mod">
        <pc:chgData name="Karen Thompson" userId="bf9b7e28-4b92-422e-9a3b-fe1e0401371b" providerId="ADAL" clId="{4E0B849A-7391-4A19-AD0F-A8DF1F0D321E}" dt="2025-02-05T22:52:34.682" v="549" actId="6549"/>
        <pc:sldMkLst>
          <pc:docMk/>
          <pc:sldMk cId="1453424245" sldId="266"/>
        </pc:sldMkLst>
        <pc:spChg chg="mod">
          <ac:chgData name="Karen Thompson" userId="bf9b7e28-4b92-422e-9a3b-fe1e0401371b" providerId="ADAL" clId="{4E0B849A-7391-4A19-AD0F-A8DF1F0D321E}" dt="2025-02-04T15:58:20.098" v="168" actId="1076"/>
          <ac:spMkLst>
            <pc:docMk/>
            <pc:sldMk cId="1453424245" sldId="266"/>
            <ac:spMk id="2" creationId="{00000000-0000-0000-0000-000000000000}"/>
          </ac:spMkLst>
        </pc:spChg>
        <pc:spChg chg="mod">
          <ac:chgData name="Karen Thompson" userId="bf9b7e28-4b92-422e-9a3b-fe1e0401371b" providerId="ADAL" clId="{4E0B849A-7391-4A19-AD0F-A8DF1F0D321E}" dt="2025-02-05T22:52:34.682" v="549" actId="6549"/>
          <ac:spMkLst>
            <pc:docMk/>
            <pc:sldMk cId="1453424245" sldId="266"/>
            <ac:spMk id="5" creationId="{00000000-0000-0000-0000-000000000000}"/>
          </ac:spMkLst>
        </pc:spChg>
      </pc:sldChg>
      <pc:sldChg chg="modSp mod">
        <pc:chgData name="Karen Thompson" userId="bf9b7e28-4b92-422e-9a3b-fe1e0401371b" providerId="ADAL" clId="{4E0B849A-7391-4A19-AD0F-A8DF1F0D321E}" dt="2025-02-05T22:52:50.597" v="553" actId="20577"/>
        <pc:sldMkLst>
          <pc:docMk/>
          <pc:sldMk cId="3722726249" sldId="267"/>
        </pc:sldMkLst>
        <pc:spChg chg="mod">
          <ac:chgData name="Karen Thompson" userId="bf9b7e28-4b92-422e-9a3b-fe1e0401371b" providerId="ADAL" clId="{4E0B849A-7391-4A19-AD0F-A8DF1F0D321E}" dt="2025-02-05T22:52:50.597" v="553" actId="20577"/>
          <ac:spMkLst>
            <pc:docMk/>
            <pc:sldMk cId="3722726249" sldId="267"/>
            <ac:spMk id="5" creationId="{00000000-0000-0000-0000-000000000000}"/>
          </ac:spMkLst>
        </pc:spChg>
      </pc:sldChg>
      <pc:sldChg chg="modNotesTx">
        <pc:chgData name="Karen Thompson" userId="bf9b7e28-4b92-422e-9a3b-fe1e0401371b" providerId="ADAL" clId="{4E0B849A-7391-4A19-AD0F-A8DF1F0D321E}" dt="2025-02-05T18:38:04.721" v="359" actId="6549"/>
        <pc:sldMkLst>
          <pc:docMk/>
          <pc:sldMk cId="1448155656" sldId="268"/>
        </pc:sldMkLst>
      </pc:sldChg>
      <pc:sldChg chg="modSp mod modNotesTx">
        <pc:chgData name="Karen Thompson" userId="bf9b7e28-4b92-422e-9a3b-fe1e0401371b" providerId="ADAL" clId="{4E0B849A-7391-4A19-AD0F-A8DF1F0D321E}" dt="2025-02-05T22:54:59.659" v="561" actId="20577"/>
        <pc:sldMkLst>
          <pc:docMk/>
          <pc:sldMk cId="135743566" sldId="269"/>
        </pc:sldMkLst>
        <pc:spChg chg="mod">
          <ac:chgData name="Karen Thompson" userId="bf9b7e28-4b92-422e-9a3b-fe1e0401371b" providerId="ADAL" clId="{4E0B849A-7391-4A19-AD0F-A8DF1F0D321E}" dt="2025-02-04T16:01:36.434" v="193" actId="20577"/>
          <ac:spMkLst>
            <pc:docMk/>
            <pc:sldMk cId="135743566" sldId="269"/>
            <ac:spMk id="2" creationId="{00000000-0000-0000-0000-000000000000}"/>
          </ac:spMkLst>
        </pc:spChg>
        <pc:spChg chg="mod">
          <ac:chgData name="Karen Thompson" userId="bf9b7e28-4b92-422e-9a3b-fe1e0401371b" providerId="ADAL" clId="{4E0B849A-7391-4A19-AD0F-A8DF1F0D321E}" dt="2025-02-05T22:54:59.659" v="561" actId="20577"/>
          <ac:spMkLst>
            <pc:docMk/>
            <pc:sldMk cId="135743566" sldId="269"/>
            <ac:spMk id="5" creationId="{00000000-0000-0000-0000-000000000000}"/>
          </ac:spMkLst>
        </pc:spChg>
      </pc:sldChg>
      <pc:sldChg chg="modSp mod">
        <pc:chgData name="Karen Thompson" userId="bf9b7e28-4b92-422e-9a3b-fe1e0401371b" providerId="ADAL" clId="{4E0B849A-7391-4A19-AD0F-A8DF1F0D321E}" dt="2025-02-05T22:55:33.582" v="565" actId="20577"/>
        <pc:sldMkLst>
          <pc:docMk/>
          <pc:sldMk cId="1592993920" sldId="270"/>
        </pc:sldMkLst>
        <pc:spChg chg="mod">
          <ac:chgData name="Karen Thompson" userId="bf9b7e28-4b92-422e-9a3b-fe1e0401371b" providerId="ADAL" clId="{4E0B849A-7391-4A19-AD0F-A8DF1F0D321E}" dt="2025-02-04T16:00:42.323" v="178" actId="20577"/>
          <ac:spMkLst>
            <pc:docMk/>
            <pc:sldMk cId="1592993920" sldId="270"/>
            <ac:spMk id="2" creationId="{00000000-0000-0000-0000-000000000000}"/>
          </ac:spMkLst>
        </pc:spChg>
        <pc:spChg chg="mod">
          <ac:chgData name="Karen Thompson" userId="bf9b7e28-4b92-422e-9a3b-fe1e0401371b" providerId="ADAL" clId="{4E0B849A-7391-4A19-AD0F-A8DF1F0D321E}" dt="2025-02-05T22:55:33.582" v="565" actId="20577"/>
          <ac:spMkLst>
            <pc:docMk/>
            <pc:sldMk cId="1592993920" sldId="270"/>
            <ac:spMk id="5" creationId="{00000000-0000-0000-0000-000000000000}"/>
          </ac:spMkLst>
        </pc:spChg>
        <pc:picChg chg="mod">
          <ac:chgData name="Karen Thompson" userId="bf9b7e28-4b92-422e-9a3b-fe1e0401371b" providerId="ADAL" clId="{4E0B849A-7391-4A19-AD0F-A8DF1F0D321E}" dt="2025-02-04T15:58:51.354" v="171" actId="1076"/>
          <ac:picMkLst>
            <pc:docMk/>
            <pc:sldMk cId="1592993920" sldId="270"/>
            <ac:picMk id="6" creationId="{878D25DD-95ED-44A5-A132-F56FEF3262CB}"/>
          </ac:picMkLst>
        </pc:picChg>
      </pc:sldChg>
      <pc:sldChg chg="modSp mod">
        <pc:chgData name="Karen Thompson" userId="bf9b7e28-4b92-422e-9a3b-fe1e0401371b" providerId="ADAL" clId="{4E0B849A-7391-4A19-AD0F-A8DF1F0D321E}" dt="2025-02-05T22:56:02.661" v="573" actId="20577"/>
        <pc:sldMkLst>
          <pc:docMk/>
          <pc:sldMk cId="2794505009" sldId="275"/>
        </pc:sldMkLst>
        <pc:spChg chg="mod">
          <ac:chgData name="Karen Thompson" userId="bf9b7e28-4b92-422e-9a3b-fe1e0401371b" providerId="ADAL" clId="{4E0B849A-7391-4A19-AD0F-A8DF1F0D321E}" dt="2025-02-05T22:56:02.661" v="573" actId="20577"/>
          <ac:spMkLst>
            <pc:docMk/>
            <pc:sldMk cId="2794505009" sldId="275"/>
            <ac:spMk id="5" creationId="{00000000-0000-0000-0000-000000000000}"/>
          </ac:spMkLst>
        </pc:spChg>
      </pc:sldChg>
      <pc:sldChg chg="modSp mod">
        <pc:chgData name="Karen Thompson" userId="bf9b7e28-4b92-422e-9a3b-fe1e0401371b" providerId="ADAL" clId="{4E0B849A-7391-4A19-AD0F-A8DF1F0D321E}" dt="2025-02-05T22:56:25.494" v="581" actId="20577"/>
        <pc:sldMkLst>
          <pc:docMk/>
          <pc:sldMk cId="3575710401" sldId="276"/>
        </pc:sldMkLst>
        <pc:spChg chg="mod">
          <ac:chgData name="Karen Thompson" userId="bf9b7e28-4b92-422e-9a3b-fe1e0401371b" providerId="ADAL" clId="{4E0B849A-7391-4A19-AD0F-A8DF1F0D321E}" dt="2025-02-05T22:56:25.494" v="581" actId="20577"/>
          <ac:spMkLst>
            <pc:docMk/>
            <pc:sldMk cId="3575710401" sldId="276"/>
            <ac:spMk id="5" creationId="{00000000-0000-0000-0000-000000000000}"/>
          </ac:spMkLst>
        </pc:spChg>
      </pc:sldChg>
      <pc:sldChg chg="modSp mod">
        <pc:chgData name="Karen Thompson" userId="bf9b7e28-4b92-422e-9a3b-fe1e0401371b" providerId="ADAL" clId="{4E0B849A-7391-4A19-AD0F-A8DF1F0D321E}" dt="2025-02-05T22:56:47.438" v="587" actId="20577"/>
        <pc:sldMkLst>
          <pc:docMk/>
          <pc:sldMk cId="1005026740" sldId="277"/>
        </pc:sldMkLst>
        <pc:spChg chg="mod">
          <ac:chgData name="Karen Thompson" userId="bf9b7e28-4b92-422e-9a3b-fe1e0401371b" providerId="ADAL" clId="{4E0B849A-7391-4A19-AD0F-A8DF1F0D321E}" dt="2025-02-05T22:56:47.438" v="587" actId="20577"/>
          <ac:spMkLst>
            <pc:docMk/>
            <pc:sldMk cId="1005026740" sldId="277"/>
            <ac:spMk id="11" creationId="{00000000-0000-0000-0000-000000000000}"/>
          </ac:spMkLst>
        </pc:spChg>
      </pc:sldChg>
      <pc:sldChg chg="modSp mod">
        <pc:chgData name="Karen Thompson" userId="bf9b7e28-4b92-422e-9a3b-fe1e0401371b" providerId="ADAL" clId="{4E0B849A-7391-4A19-AD0F-A8DF1F0D321E}" dt="2025-02-05T22:57:06.209" v="593" actId="20577"/>
        <pc:sldMkLst>
          <pc:docMk/>
          <pc:sldMk cId="219110844" sldId="279"/>
        </pc:sldMkLst>
        <pc:spChg chg="mod">
          <ac:chgData name="Karen Thompson" userId="bf9b7e28-4b92-422e-9a3b-fe1e0401371b" providerId="ADAL" clId="{4E0B849A-7391-4A19-AD0F-A8DF1F0D321E}" dt="2025-02-05T22:57:06.209" v="593" actId="20577"/>
          <ac:spMkLst>
            <pc:docMk/>
            <pc:sldMk cId="219110844" sldId="279"/>
            <ac:spMk id="5" creationId="{00000000-0000-0000-0000-000000000000}"/>
          </ac:spMkLst>
        </pc:spChg>
      </pc:sldChg>
      <pc:sldChg chg="modSp mod">
        <pc:chgData name="Karen Thompson" userId="bf9b7e28-4b92-422e-9a3b-fe1e0401371b" providerId="ADAL" clId="{4E0B849A-7391-4A19-AD0F-A8DF1F0D321E}" dt="2025-02-05T22:57:31.230" v="605" actId="20577"/>
        <pc:sldMkLst>
          <pc:docMk/>
          <pc:sldMk cId="3355341778" sldId="280"/>
        </pc:sldMkLst>
        <pc:spChg chg="mod">
          <ac:chgData name="Karen Thompson" userId="bf9b7e28-4b92-422e-9a3b-fe1e0401371b" providerId="ADAL" clId="{4E0B849A-7391-4A19-AD0F-A8DF1F0D321E}" dt="2025-02-05T22:57:31.230" v="605" actId="20577"/>
          <ac:spMkLst>
            <pc:docMk/>
            <pc:sldMk cId="3355341778" sldId="280"/>
            <ac:spMk id="6" creationId="{00000000-0000-0000-0000-000000000000}"/>
          </ac:spMkLst>
        </pc:spChg>
      </pc:sldChg>
      <pc:sldChg chg="modSp mod">
        <pc:chgData name="Karen Thompson" userId="bf9b7e28-4b92-422e-9a3b-fe1e0401371b" providerId="ADAL" clId="{4E0B849A-7391-4A19-AD0F-A8DF1F0D321E}" dt="2025-02-06T15:56:18.355" v="656" actId="27918"/>
        <pc:sldMkLst>
          <pc:docMk/>
          <pc:sldMk cId="3898392886" sldId="283"/>
        </pc:sldMkLst>
        <pc:spChg chg="mod">
          <ac:chgData name="Karen Thompson" userId="bf9b7e28-4b92-422e-9a3b-fe1e0401371b" providerId="ADAL" clId="{4E0B849A-7391-4A19-AD0F-A8DF1F0D321E}" dt="2025-02-04T17:10:00.949" v="301" actId="1076"/>
          <ac:spMkLst>
            <pc:docMk/>
            <pc:sldMk cId="3898392886" sldId="283"/>
            <ac:spMk id="5" creationId="{1C5BC0C3-02E5-4A01-B339-028C81B1A5AE}"/>
          </ac:spMkLst>
        </pc:spChg>
        <pc:graphicFrameChg chg="mod">
          <ac:chgData name="Karen Thompson" userId="bf9b7e28-4b92-422e-9a3b-fe1e0401371b" providerId="ADAL" clId="{4E0B849A-7391-4A19-AD0F-A8DF1F0D321E}" dt="2025-02-05T23:10:49.299" v="652"/>
          <ac:graphicFrameMkLst>
            <pc:docMk/>
            <pc:sldMk cId="3898392886" sldId="283"/>
            <ac:graphicFrameMk id="4" creationId="{6D098B75-A129-4079-8C46-67A90FA0B474}"/>
          </ac:graphicFrameMkLst>
        </pc:graphicFrameChg>
      </pc:sldChg>
      <pc:sldChg chg="modSp mod">
        <pc:chgData name="Karen Thompson" userId="bf9b7e28-4b92-422e-9a3b-fe1e0401371b" providerId="ADAL" clId="{4E0B849A-7391-4A19-AD0F-A8DF1F0D321E}" dt="2025-02-05T18:48:12.637" v="484" actId="20577"/>
        <pc:sldMkLst>
          <pc:docMk/>
          <pc:sldMk cId="1635434132" sldId="289"/>
        </pc:sldMkLst>
        <pc:spChg chg="mod">
          <ac:chgData name="Karen Thompson" userId="bf9b7e28-4b92-422e-9a3b-fe1e0401371b" providerId="ADAL" clId="{4E0B849A-7391-4A19-AD0F-A8DF1F0D321E}" dt="2025-02-05T18:48:12.637" v="484" actId="20577"/>
          <ac:spMkLst>
            <pc:docMk/>
            <pc:sldMk cId="1635434132" sldId="289"/>
            <ac:spMk id="3" creationId="{00000000-0000-0000-0000-000000000000}"/>
          </ac:spMkLst>
        </pc:spChg>
      </pc:sldChg>
      <pc:sldChg chg="modSp mod">
        <pc:chgData name="Karen Thompson" userId="bf9b7e28-4b92-422e-9a3b-fe1e0401371b" providerId="ADAL" clId="{4E0B849A-7391-4A19-AD0F-A8DF1F0D321E}" dt="2025-02-05T23:10:16.654" v="651" actId="113"/>
        <pc:sldMkLst>
          <pc:docMk/>
          <pc:sldMk cId="4246794407" sldId="306"/>
        </pc:sldMkLst>
        <pc:spChg chg="mod">
          <ac:chgData name="Karen Thompson" userId="bf9b7e28-4b92-422e-9a3b-fe1e0401371b" providerId="ADAL" clId="{4E0B849A-7391-4A19-AD0F-A8DF1F0D321E}" dt="2025-02-05T18:49:57.288" v="489" actId="1076"/>
          <ac:spMkLst>
            <pc:docMk/>
            <pc:sldMk cId="4246794407" sldId="306"/>
            <ac:spMk id="4" creationId="{0B5A2791-4CB5-4EC3-8D08-63FA2D61666C}"/>
          </ac:spMkLst>
        </pc:spChg>
        <pc:graphicFrameChg chg="mod">
          <ac:chgData name="Karen Thompson" userId="bf9b7e28-4b92-422e-9a3b-fe1e0401371b" providerId="ADAL" clId="{4E0B849A-7391-4A19-AD0F-A8DF1F0D321E}" dt="2025-02-05T23:10:16.654" v="651" actId="113"/>
          <ac:graphicFrameMkLst>
            <pc:docMk/>
            <pc:sldMk cId="4246794407" sldId="306"/>
            <ac:graphicFrameMk id="3" creationId="{00000000-0000-0000-0000-000000000000}"/>
          </ac:graphicFrameMkLst>
        </pc:graphicFrameChg>
      </pc:sldChg>
      <pc:sldChg chg="modSp mod">
        <pc:chgData name="Karen Thompson" userId="bf9b7e28-4b92-422e-9a3b-fe1e0401371b" providerId="ADAL" clId="{4E0B849A-7391-4A19-AD0F-A8DF1F0D321E}" dt="2025-02-04T15:59:07.818" v="174" actId="14100"/>
        <pc:sldMkLst>
          <pc:docMk/>
          <pc:sldMk cId="410450536" sldId="319"/>
        </pc:sldMkLst>
        <pc:spChg chg="mod">
          <ac:chgData name="Karen Thompson" userId="bf9b7e28-4b92-422e-9a3b-fe1e0401371b" providerId="ADAL" clId="{4E0B849A-7391-4A19-AD0F-A8DF1F0D321E}" dt="2025-02-04T15:59:07.818" v="174" actId="14100"/>
          <ac:spMkLst>
            <pc:docMk/>
            <pc:sldMk cId="410450536" sldId="319"/>
            <ac:spMk id="2" creationId="{BDF467FA-D523-42E6-8F32-F2B47D278100}"/>
          </ac:spMkLst>
        </pc:spChg>
      </pc:sldChg>
      <pc:sldChg chg="modSp mod">
        <pc:chgData name="Karen Thompson" userId="bf9b7e28-4b92-422e-9a3b-fe1e0401371b" providerId="ADAL" clId="{4E0B849A-7391-4A19-AD0F-A8DF1F0D321E}" dt="2025-02-05T22:52:28.314" v="545" actId="20577"/>
        <pc:sldMkLst>
          <pc:docMk/>
          <pc:sldMk cId="3318741796" sldId="320"/>
        </pc:sldMkLst>
        <pc:spChg chg="mod">
          <ac:chgData name="Karen Thompson" userId="bf9b7e28-4b92-422e-9a3b-fe1e0401371b" providerId="ADAL" clId="{4E0B849A-7391-4A19-AD0F-A8DF1F0D321E}" dt="2025-02-05T18:34:28.941" v="347" actId="1076"/>
          <ac:spMkLst>
            <pc:docMk/>
            <pc:sldMk cId="3318741796" sldId="320"/>
            <ac:spMk id="2" creationId="{00000000-0000-0000-0000-000000000000}"/>
          </ac:spMkLst>
        </pc:spChg>
        <pc:spChg chg="mod">
          <ac:chgData name="Karen Thompson" userId="bf9b7e28-4b92-422e-9a3b-fe1e0401371b" providerId="ADAL" clId="{4E0B849A-7391-4A19-AD0F-A8DF1F0D321E}" dt="2025-02-04T15:57:18.483" v="165" actId="14100"/>
          <ac:spMkLst>
            <pc:docMk/>
            <pc:sldMk cId="3318741796" sldId="320"/>
            <ac:spMk id="3" creationId="{00000000-0000-0000-0000-000000000000}"/>
          </ac:spMkLst>
        </pc:spChg>
        <pc:spChg chg="mod">
          <ac:chgData name="Karen Thompson" userId="bf9b7e28-4b92-422e-9a3b-fe1e0401371b" providerId="ADAL" clId="{4E0B849A-7391-4A19-AD0F-A8DF1F0D321E}" dt="2025-02-05T22:52:28.314" v="545" actId="20577"/>
          <ac:spMkLst>
            <pc:docMk/>
            <pc:sldMk cId="3318741796" sldId="320"/>
            <ac:spMk id="6" creationId="{00000000-0000-0000-0000-000000000000}"/>
          </ac:spMkLst>
        </pc:spChg>
        <pc:picChg chg="mod">
          <ac:chgData name="Karen Thompson" userId="bf9b7e28-4b92-422e-9a3b-fe1e0401371b" providerId="ADAL" clId="{4E0B849A-7391-4A19-AD0F-A8DF1F0D321E}" dt="2025-02-04T15:57:08.931" v="163" actId="1076"/>
          <ac:picMkLst>
            <pc:docMk/>
            <pc:sldMk cId="3318741796" sldId="320"/>
            <ac:picMk id="7" creationId="{AE7AE04D-8B20-4C9D-AAAA-D3CBD6CEA4B2}"/>
          </ac:picMkLst>
        </pc:picChg>
      </pc:sldChg>
      <pc:sldChg chg="modSp mod modNotesTx">
        <pc:chgData name="Karen Thompson" userId="bf9b7e28-4b92-422e-9a3b-fe1e0401371b" providerId="ADAL" clId="{4E0B849A-7391-4A19-AD0F-A8DF1F0D321E}" dt="2025-02-05T18:42:06.086" v="470" actId="20577"/>
        <pc:sldMkLst>
          <pc:docMk/>
          <pc:sldMk cId="1088299100" sldId="322"/>
        </pc:sldMkLst>
        <pc:spChg chg="mod">
          <ac:chgData name="Karen Thompson" userId="bf9b7e28-4b92-422e-9a3b-fe1e0401371b" providerId="ADAL" clId="{4E0B849A-7391-4A19-AD0F-A8DF1F0D321E}" dt="2025-02-04T16:01:09.448" v="179" actId="14100"/>
          <ac:spMkLst>
            <pc:docMk/>
            <pc:sldMk cId="1088299100" sldId="322"/>
            <ac:spMk id="2" creationId="{46B6F2E7-F16E-D143-C271-E88893E956C8}"/>
          </ac:spMkLst>
        </pc:spChg>
        <pc:spChg chg="mod">
          <ac:chgData name="Karen Thompson" userId="bf9b7e28-4b92-422e-9a3b-fe1e0401371b" providerId="ADAL" clId="{4E0B849A-7391-4A19-AD0F-A8DF1F0D321E}" dt="2025-02-04T16:01:25.667" v="191" actId="20577"/>
          <ac:spMkLst>
            <pc:docMk/>
            <pc:sldMk cId="1088299100" sldId="322"/>
            <ac:spMk id="3" creationId="{E3A80D16-9EAB-F240-13AE-3AC4F53CEF92}"/>
          </ac:spMkLst>
        </pc:spChg>
      </pc:sldChg>
    </pc:docChg>
  </pc:docChgLst>
  <pc:docChgLst>
    <pc:chgData name="Karen Thompson" userId="bf9b7e28-4b92-422e-9a3b-fe1e0401371b" providerId="ADAL" clId="{D96C0968-ED46-4798-83B8-CCB941804A74}"/>
    <pc:docChg chg="custSel modSld sldOrd">
      <pc:chgData name="Karen Thompson" userId="bf9b7e28-4b92-422e-9a3b-fe1e0401371b" providerId="ADAL" clId="{D96C0968-ED46-4798-83B8-CCB941804A74}" dt="2023-03-02T19:23:25.595" v="196" actId="14100"/>
      <pc:docMkLst>
        <pc:docMk/>
      </pc:docMkLst>
      <pc:sldChg chg="modSp mod">
        <pc:chgData name="Karen Thompson" userId="bf9b7e28-4b92-422e-9a3b-fe1e0401371b" providerId="ADAL" clId="{D96C0968-ED46-4798-83B8-CCB941804A74}" dt="2023-03-02T19:23:25.595" v="196" actId="14100"/>
        <pc:sldMkLst>
          <pc:docMk/>
          <pc:sldMk cId="349667619" sldId="263"/>
        </pc:sldMkLst>
      </pc:sldChg>
      <pc:sldChg chg="modSp mod">
        <pc:chgData name="Karen Thompson" userId="bf9b7e28-4b92-422e-9a3b-fe1e0401371b" providerId="ADAL" clId="{D96C0968-ED46-4798-83B8-CCB941804A74}" dt="2023-02-21T19:22:43.566" v="158" actId="20577"/>
        <pc:sldMkLst>
          <pc:docMk/>
          <pc:sldMk cId="3355341778" sldId="280"/>
        </pc:sldMkLst>
      </pc:sldChg>
      <pc:sldChg chg="modNotesTx">
        <pc:chgData name="Karen Thompson" userId="bf9b7e28-4b92-422e-9a3b-fe1e0401371b" providerId="ADAL" clId="{D96C0968-ED46-4798-83B8-CCB941804A74}" dt="2023-02-13T22:55:27.333" v="41" actId="20577"/>
        <pc:sldMkLst>
          <pc:docMk/>
          <pc:sldMk cId="2122454256" sldId="281"/>
        </pc:sldMkLst>
      </pc:sldChg>
      <pc:sldChg chg="modSp mod">
        <pc:chgData name="Karen Thompson" userId="bf9b7e28-4b92-422e-9a3b-fe1e0401371b" providerId="ADAL" clId="{D96C0968-ED46-4798-83B8-CCB941804A74}" dt="2023-03-02T18:54:26.386" v="192" actId="27918"/>
        <pc:sldMkLst>
          <pc:docMk/>
          <pc:sldMk cId="3898392886" sldId="283"/>
        </pc:sldMkLst>
      </pc:sldChg>
      <pc:sldChg chg="modSp mod">
        <pc:chgData name="Karen Thompson" userId="bf9b7e28-4b92-422e-9a3b-fe1e0401371b" providerId="ADAL" clId="{D96C0968-ED46-4798-83B8-CCB941804A74}" dt="2023-03-02T18:59:57.921" v="194" actId="27918"/>
        <pc:sldMkLst>
          <pc:docMk/>
          <pc:sldMk cId="4246794407" sldId="306"/>
        </pc:sldMkLst>
      </pc:sldChg>
      <pc:sldChg chg="addSp delSp modSp mod ord">
        <pc:chgData name="Karen Thompson" userId="bf9b7e28-4b92-422e-9a3b-fe1e0401371b" providerId="ADAL" clId="{D96C0968-ED46-4798-83B8-CCB941804A74}" dt="2023-03-02T19:07:21.825" v="195" actId="14100"/>
        <pc:sldMkLst>
          <pc:docMk/>
          <pc:sldMk cId="1052770659" sldId="312"/>
        </pc:sldMkLst>
      </pc:sldChg>
      <pc:sldChg chg="modSp mod">
        <pc:chgData name="Karen Thompson" userId="bf9b7e28-4b92-422e-9a3b-fe1e0401371b" providerId="ADAL" clId="{D96C0968-ED46-4798-83B8-CCB941804A74}" dt="2023-03-02T18:54:01.114" v="190" actId="1076"/>
        <pc:sldMkLst>
          <pc:docMk/>
          <pc:sldMk cId="410450536" sldId="319"/>
        </pc:sldMkLst>
      </pc:sldChg>
    </pc:docChg>
  </pc:docChgLst>
  <pc:docChgLst>
    <pc:chgData name="Karen Thompson" userId="bf9b7e28-4b92-422e-9a3b-fe1e0401371b" providerId="ADAL" clId="{DA1C7603-98FC-4663-8D4E-2E72DD3D36AD}"/>
    <pc:docChg chg="undo custSel modSld">
      <pc:chgData name="Karen Thompson" userId="bf9b7e28-4b92-422e-9a3b-fe1e0401371b" providerId="ADAL" clId="{DA1C7603-98FC-4663-8D4E-2E72DD3D36AD}" dt="2023-02-27T18:53:14.993" v="476" actId="20577"/>
      <pc:docMkLst>
        <pc:docMk/>
      </pc:docMkLst>
      <pc:sldChg chg="modSp mod modNotesTx">
        <pc:chgData name="Karen Thompson" userId="bf9b7e28-4b92-422e-9a3b-fe1e0401371b" providerId="ADAL" clId="{DA1C7603-98FC-4663-8D4E-2E72DD3D36AD}" dt="2023-02-27T18:53:14.993" v="476" actId="20577"/>
        <pc:sldMkLst>
          <pc:docMk/>
          <pc:sldMk cId="1052770659" sldId="312"/>
        </pc:sldMkLst>
      </pc:sldChg>
    </pc:docChg>
  </pc:docChgLst>
  <pc:docChgLst>
    <pc:chgData name="Woody Deloria" userId="2c15d001-4cc5-439c-978c-43d3e9e9e7ea" providerId="ADAL" clId="{19402C3A-8CFD-49D6-A8C5-8E9E75DB6EDF}"/>
    <pc:docChg chg="undo custSel modSld">
      <pc:chgData name="Woody Deloria" userId="2c15d001-4cc5-439c-978c-43d3e9e9e7ea" providerId="ADAL" clId="{19402C3A-8CFD-49D6-A8C5-8E9E75DB6EDF}" dt="2025-02-04T22:57:36.930" v="1929" actId="12"/>
      <pc:docMkLst>
        <pc:docMk/>
      </pc:docMkLst>
      <pc:sldChg chg="modSp mod">
        <pc:chgData name="Woody Deloria" userId="2c15d001-4cc5-439c-978c-43d3e9e9e7ea" providerId="ADAL" clId="{19402C3A-8CFD-49D6-A8C5-8E9E75DB6EDF}" dt="2025-02-04T21:27:37.585" v="18" actId="1035"/>
        <pc:sldMkLst>
          <pc:docMk/>
          <pc:sldMk cId="2240183198" sldId="261"/>
        </pc:sldMkLst>
        <pc:spChg chg="mod">
          <ac:chgData name="Woody Deloria" userId="2c15d001-4cc5-439c-978c-43d3e9e9e7ea" providerId="ADAL" clId="{19402C3A-8CFD-49D6-A8C5-8E9E75DB6EDF}" dt="2025-02-04T21:27:37.585" v="18" actId="1035"/>
          <ac:spMkLst>
            <pc:docMk/>
            <pc:sldMk cId="2240183198" sldId="261"/>
            <ac:spMk id="2" creationId="{00000000-0000-0000-0000-000000000000}"/>
          </ac:spMkLst>
        </pc:spChg>
      </pc:sldChg>
      <pc:sldChg chg="modSp mod">
        <pc:chgData name="Woody Deloria" userId="2c15d001-4cc5-439c-978c-43d3e9e9e7ea" providerId="ADAL" clId="{19402C3A-8CFD-49D6-A8C5-8E9E75DB6EDF}" dt="2025-02-04T22:56:32.763" v="1925" actId="20577"/>
        <pc:sldMkLst>
          <pc:docMk/>
          <pc:sldMk cId="349667619" sldId="263"/>
        </pc:sldMkLst>
        <pc:spChg chg="mod">
          <ac:chgData name="Woody Deloria" userId="2c15d001-4cc5-439c-978c-43d3e9e9e7ea" providerId="ADAL" clId="{19402C3A-8CFD-49D6-A8C5-8E9E75DB6EDF}" dt="2025-02-04T21:30:16.321" v="19" actId="1076"/>
          <ac:spMkLst>
            <pc:docMk/>
            <pc:sldMk cId="349667619" sldId="263"/>
            <ac:spMk id="2" creationId="{00000000-0000-0000-0000-000000000000}"/>
          </ac:spMkLst>
        </pc:spChg>
        <pc:spChg chg="mod">
          <ac:chgData name="Woody Deloria" userId="2c15d001-4cc5-439c-978c-43d3e9e9e7ea" providerId="ADAL" clId="{19402C3A-8CFD-49D6-A8C5-8E9E75DB6EDF}" dt="2025-02-04T22:56:32.763" v="1925" actId="20577"/>
          <ac:spMkLst>
            <pc:docMk/>
            <pc:sldMk cId="349667619" sldId="263"/>
            <ac:spMk id="3" creationId="{00000000-0000-0000-0000-000000000000}"/>
          </ac:spMkLst>
        </pc:spChg>
        <pc:spChg chg="mod">
          <ac:chgData name="Woody Deloria" userId="2c15d001-4cc5-439c-978c-43d3e9e9e7ea" providerId="ADAL" clId="{19402C3A-8CFD-49D6-A8C5-8E9E75DB6EDF}" dt="2025-02-04T21:30:42.466" v="25" actId="1076"/>
          <ac:spMkLst>
            <pc:docMk/>
            <pc:sldMk cId="349667619" sldId="263"/>
            <ac:spMk id="25" creationId="{5EED3F38-2982-1729-7A81-BD7350BDDA14}"/>
          </ac:spMkLst>
        </pc:spChg>
        <pc:picChg chg="mod">
          <ac:chgData name="Woody Deloria" userId="2c15d001-4cc5-439c-978c-43d3e9e9e7ea" providerId="ADAL" clId="{19402C3A-8CFD-49D6-A8C5-8E9E75DB6EDF}" dt="2025-02-04T21:30:40.179" v="24" actId="14100"/>
          <ac:picMkLst>
            <pc:docMk/>
            <pc:sldMk cId="349667619" sldId="263"/>
            <ac:picMk id="13" creationId="{D5EEBE3D-9700-EC52-BE4D-27050853499E}"/>
          </ac:picMkLst>
        </pc:picChg>
        <pc:picChg chg="mod">
          <ac:chgData name="Woody Deloria" userId="2c15d001-4cc5-439c-978c-43d3e9e9e7ea" providerId="ADAL" clId="{19402C3A-8CFD-49D6-A8C5-8E9E75DB6EDF}" dt="2025-02-04T21:30:43.924" v="26" actId="14100"/>
          <ac:picMkLst>
            <pc:docMk/>
            <pc:sldMk cId="349667619" sldId="263"/>
            <ac:picMk id="15" creationId="{86BA633A-0B26-6434-3FDB-04980FBA3287}"/>
          </ac:picMkLst>
        </pc:picChg>
        <pc:picChg chg="mod">
          <ac:chgData name="Woody Deloria" userId="2c15d001-4cc5-439c-978c-43d3e9e9e7ea" providerId="ADAL" clId="{19402C3A-8CFD-49D6-A8C5-8E9E75DB6EDF}" dt="2025-02-04T21:30:47.167" v="27" actId="14100"/>
          <ac:picMkLst>
            <pc:docMk/>
            <pc:sldMk cId="349667619" sldId="263"/>
            <ac:picMk id="17" creationId="{DD38CD4A-256D-F1C1-2867-198EC5718500}"/>
          </ac:picMkLst>
        </pc:picChg>
        <pc:picChg chg="mod">
          <ac:chgData name="Woody Deloria" userId="2c15d001-4cc5-439c-978c-43d3e9e9e7ea" providerId="ADAL" clId="{19402C3A-8CFD-49D6-A8C5-8E9E75DB6EDF}" dt="2025-02-04T21:30:38.044" v="23" actId="1076"/>
          <ac:picMkLst>
            <pc:docMk/>
            <pc:sldMk cId="349667619" sldId="263"/>
            <ac:picMk id="19" creationId="{E97D782F-7E5E-3FDE-D5A9-E91CD274D093}"/>
          </ac:picMkLst>
        </pc:picChg>
        <pc:picChg chg="mod ord">
          <ac:chgData name="Woody Deloria" userId="2c15d001-4cc5-439c-978c-43d3e9e9e7ea" providerId="ADAL" clId="{19402C3A-8CFD-49D6-A8C5-8E9E75DB6EDF}" dt="2025-02-04T21:30:59.828" v="29" actId="171"/>
          <ac:picMkLst>
            <pc:docMk/>
            <pc:sldMk cId="349667619" sldId="263"/>
            <ac:picMk id="21" creationId="{286BFA47-B603-255A-E586-4EA7F6B2FC5E}"/>
          </ac:picMkLst>
        </pc:picChg>
        <pc:picChg chg="mod">
          <ac:chgData name="Woody Deloria" userId="2c15d001-4cc5-439c-978c-43d3e9e9e7ea" providerId="ADAL" clId="{19402C3A-8CFD-49D6-A8C5-8E9E75DB6EDF}" dt="2025-02-04T21:30:50.198" v="28" actId="14100"/>
          <ac:picMkLst>
            <pc:docMk/>
            <pc:sldMk cId="349667619" sldId="263"/>
            <ac:picMk id="23" creationId="{08666E18-CA75-2889-2171-F229174AD4E9}"/>
          </ac:picMkLst>
        </pc:picChg>
      </pc:sldChg>
      <pc:sldChg chg="modSp mod">
        <pc:chgData name="Woody Deloria" userId="2c15d001-4cc5-439c-978c-43d3e9e9e7ea" providerId="ADAL" clId="{19402C3A-8CFD-49D6-A8C5-8E9E75DB6EDF}" dt="2025-02-04T21:33:25.627" v="181" actId="1076"/>
        <pc:sldMkLst>
          <pc:docMk/>
          <pc:sldMk cId="98508493" sldId="265"/>
        </pc:sldMkLst>
        <pc:spChg chg="mod">
          <ac:chgData name="Woody Deloria" userId="2c15d001-4cc5-439c-978c-43d3e9e9e7ea" providerId="ADAL" clId="{19402C3A-8CFD-49D6-A8C5-8E9E75DB6EDF}" dt="2025-02-04T21:32:59.674" v="159" actId="1076"/>
          <ac:spMkLst>
            <pc:docMk/>
            <pc:sldMk cId="98508493" sldId="265"/>
            <ac:spMk id="3" creationId="{00000000-0000-0000-0000-000000000000}"/>
          </ac:spMkLst>
        </pc:spChg>
        <pc:picChg chg="mod ord">
          <ac:chgData name="Woody Deloria" userId="2c15d001-4cc5-439c-978c-43d3e9e9e7ea" providerId="ADAL" clId="{19402C3A-8CFD-49D6-A8C5-8E9E75DB6EDF}" dt="2025-02-04T21:33:25.627" v="181" actId="1076"/>
          <ac:picMkLst>
            <pc:docMk/>
            <pc:sldMk cId="98508493" sldId="265"/>
            <ac:picMk id="7" creationId="{AE7AE04D-8B20-4C9D-AAAA-D3CBD6CEA4B2}"/>
          </ac:picMkLst>
        </pc:picChg>
      </pc:sldChg>
      <pc:sldChg chg="modSp mod">
        <pc:chgData name="Woody Deloria" userId="2c15d001-4cc5-439c-978c-43d3e9e9e7ea" providerId="ADAL" clId="{19402C3A-8CFD-49D6-A8C5-8E9E75DB6EDF}" dt="2025-02-04T21:32:50.981" v="158" actId="1076"/>
        <pc:sldMkLst>
          <pc:docMk/>
          <pc:sldMk cId="1453424245" sldId="266"/>
        </pc:sldMkLst>
        <pc:spChg chg="mod">
          <ac:chgData name="Woody Deloria" userId="2c15d001-4cc5-439c-978c-43d3e9e9e7ea" providerId="ADAL" clId="{19402C3A-8CFD-49D6-A8C5-8E9E75DB6EDF}" dt="2025-02-04T21:32:50.981" v="158" actId="1076"/>
          <ac:spMkLst>
            <pc:docMk/>
            <pc:sldMk cId="1453424245" sldId="266"/>
            <ac:spMk id="3" creationId="{00000000-0000-0000-0000-000000000000}"/>
          </ac:spMkLst>
        </pc:spChg>
        <pc:picChg chg="mod">
          <ac:chgData name="Woody Deloria" userId="2c15d001-4cc5-439c-978c-43d3e9e9e7ea" providerId="ADAL" clId="{19402C3A-8CFD-49D6-A8C5-8E9E75DB6EDF}" dt="2025-02-04T21:32:31.811" v="156" actId="1076"/>
          <ac:picMkLst>
            <pc:docMk/>
            <pc:sldMk cId="1453424245" sldId="266"/>
            <ac:picMk id="8" creationId="{0112029F-49A3-41B9-8744-F8255D9A2A62}"/>
          </ac:picMkLst>
        </pc:picChg>
        <pc:picChg chg="mod">
          <ac:chgData name="Woody Deloria" userId="2c15d001-4cc5-439c-978c-43d3e9e9e7ea" providerId="ADAL" clId="{19402C3A-8CFD-49D6-A8C5-8E9E75DB6EDF}" dt="2025-02-04T21:32:29.058" v="155" actId="1076"/>
          <ac:picMkLst>
            <pc:docMk/>
            <pc:sldMk cId="1453424245" sldId="266"/>
            <ac:picMk id="10" creationId="{234710D9-8DB7-4407-BBCF-4C363E2E3130}"/>
          </ac:picMkLst>
        </pc:picChg>
      </pc:sldChg>
      <pc:sldChg chg="modSp mod">
        <pc:chgData name="Woody Deloria" userId="2c15d001-4cc5-439c-978c-43d3e9e9e7ea" providerId="ADAL" clId="{19402C3A-8CFD-49D6-A8C5-8E9E75DB6EDF}" dt="2025-02-04T21:33:51.465" v="182" actId="1076"/>
        <pc:sldMkLst>
          <pc:docMk/>
          <pc:sldMk cId="3722726249" sldId="267"/>
        </pc:sldMkLst>
        <pc:spChg chg="mod">
          <ac:chgData name="Woody Deloria" userId="2c15d001-4cc5-439c-978c-43d3e9e9e7ea" providerId="ADAL" clId="{19402C3A-8CFD-49D6-A8C5-8E9E75DB6EDF}" dt="2025-02-04T21:33:51.465" v="182" actId="1076"/>
          <ac:spMkLst>
            <pc:docMk/>
            <pc:sldMk cId="3722726249" sldId="267"/>
            <ac:spMk id="2" creationId="{00000000-0000-0000-0000-000000000000}"/>
          </ac:spMkLst>
        </pc:spChg>
      </pc:sldChg>
      <pc:sldChg chg="modSp mod">
        <pc:chgData name="Woody Deloria" userId="2c15d001-4cc5-439c-978c-43d3e9e9e7ea" providerId="ADAL" clId="{19402C3A-8CFD-49D6-A8C5-8E9E75DB6EDF}" dt="2025-02-04T21:34:00.700" v="183" actId="1076"/>
        <pc:sldMkLst>
          <pc:docMk/>
          <pc:sldMk cId="1448155656" sldId="268"/>
        </pc:sldMkLst>
        <pc:picChg chg="mod">
          <ac:chgData name="Woody Deloria" userId="2c15d001-4cc5-439c-978c-43d3e9e9e7ea" providerId="ADAL" clId="{19402C3A-8CFD-49D6-A8C5-8E9E75DB6EDF}" dt="2025-02-04T21:34:00.700" v="183" actId="1076"/>
          <ac:picMkLst>
            <pc:docMk/>
            <pc:sldMk cId="1448155656" sldId="268"/>
            <ac:picMk id="7" creationId="{00000000-0000-0000-0000-000000000000}"/>
          </ac:picMkLst>
        </pc:picChg>
      </pc:sldChg>
      <pc:sldChg chg="modSp mod modNotesTx">
        <pc:chgData name="Woody Deloria" userId="2c15d001-4cc5-439c-978c-43d3e9e9e7ea" providerId="ADAL" clId="{19402C3A-8CFD-49D6-A8C5-8E9E75DB6EDF}" dt="2025-02-04T21:36:00.274" v="307" actId="20577"/>
        <pc:sldMkLst>
          <pc:docMk/>
          <pc:sldMk cId="135743566" sldId="269"/>
        </pc:sldMkLst>
        <pc:spChg chg="mod">
          <ac:chgData name="Woody Deloria" userId="2c15d001-4cc5-439c-978c-43d3e9e9e7ea" providerId="ADAL" clId="{19402C3A-8CFD-49D6-A8C5-8E9E75DB6EDF}" dt="2025-02-04T21:35:17.166" v="256" actId="6549"/>
          <ac:spMkLst>
            <pc:docMk/>
            <pc:sldMk cId="135743566" sldId="269"/>
            <ac:spMk id="3" creationId="{00000000-0000-0000-0000-000000000000}"/>
          </ac:spMkLst>
        </pc:spChg>
      </pc:sldChg>
      <pc:sldChg chg="modNotesTx">
        <pc:chgData name="Woody Deloria" userId="2c15d001-4cc5-439c-978c-43d3e9e9e7ea" providerId="ADAL" clId="{19402C3A-8CFD-49D6-A8C5-8E9E75DB6EDF}" dt="2025-02-04T21:38:49.822" v="986" actId="20577"/>
        <pc:sldMkLst>
          <pc:docMk/>
          <pc:sldMk cId="1592993920" sldId="270"/>
        </pc:sldMkLst>
      </pc:sldChg>
      <pc:sldChg chg="modSp">
        <pc:chgData name="Woody Deloria" userId="2c15d001-4cc5-439c-978c-43d3e9e9e7ea" providerId="ADAL" clId="{19402C3A-8CFD-49D6-A8C5-8E9E75DB6EDF}" dt="2025-02-04T21:25:29.941" v="1"/>
        <pc:sldMkLst>
          <pc:docMk/>
          <pc:sldMk cId="2070633592" sldId="274"/>
        </pc:sldMkLst>
        <pc:spChg chg="mod">
          <ac:chgData name="Woody Deloria" userId="2c15d001-4cc5-439c-978c-43d3e9e9e7ea" providerId="ADAL" clId="{19402C3A-8CFD-49D6-A8C5-8E9E75DB6EDF}" dt="2025-02-04T21:25:29.941" v="1"/>
          <ac:spMkLst>
            <pc:docMk/>
            <pc:sldMk cId="2070633592" sldId="274"/>
            <ac:spMk id="3" creationId="{00000000-0000-0000-0000-000000000000}"/>
          </ac:spMkLst>
        </pc:spChg>
      </pc:sldChg>
      <pc:sldChg chg="modSp mod">
        <pc:chgData name="Woody Deloria" userId="2c15d001-4cc5-439c-978c-43d3e9e9e7ea" providerId="ADAL" clId="{19402C3A-8CFD-49D6-A8C5-8E9E75DB6EDF}" dt="2025-02-04T21:43:03.706" v="1505" actId="20577"/>
        <pc:sldMkLst>
          <pc:docMk/>
          <pc:sldMk cId="2794505009" sldId="275"/>
        </pc:sldMkLst>
        <pc:spChg chg="mod">
          <ac:chgData name="Woody Deloria" userId="2c15d001-4cc5-439c-978c-43d3e9e9e7ea" providerId="ADAL" clId="{19402C3A-8CFD-49D6-A8C5-8E9E75DB6EDF}" dt="2025-02-04T21:41:53.498" v="1400" actId="1076"/>
          <ac:spMkLst>
            <pc:docMk/>
            <pc:sldMk cId="2794505009" sldId="275"/>
            <ac:spMk id="2" creationId="{00000000-0000-0000-0000-000000000000}"/>
          </ac:spMkLst>
        </pc:spChg>
        <pc:spChg chg="mod">
          <ac:chgData name="Woody Deloria" userId="2c15d001-4cc5-439c-978c-43d3e9e9e7ea" providerId="ADAL" clId="{19402C3A-8CFD-49D6-A8C5-8E9E75DB6EDF}" dt="2025-02-04T21:43:03.706" v="1505" actId="20577"/>
          <ac:spMkLst>
            <pc:docMk/>
            <pc:sldMk cId="2794505009" sldId="275"/>
            <ac:spMk id="3" creationId="{00000000-0000-0000-0000-000000000000}"/>
          </ac:spMkLst>
        </pc:spChg>
        <pc:picChg chg="mod">
          <ac:chgData name="Woody Deloria" userId="2c15d001-4cc5-439c-978c-43d3e9e9e7ea" providerId="ADAL" clId="{19402C3A-8CFD-49D6-A8C5-8E9E75DB6EDF}" dt="2025-02-04T21:41:32.624" v="1398" actId="1076"/>
          <ac:picMkLst>
            <pc:docMk/>
            <pc:sldMk cId="2794505009" sldId="275"/>
            <ac:picMk id="5122" creationId="{00000000-0000-0000-0000-000000000000}"/>
          </ac:picMkLst>
        </pc:picChg>
      </pc:sldChg>
      <pc:sldChg chg="modSp mod modNotesTx">
        <pc:chgData name="Woody Deloria" userId="2c15d001-4cc5-439c-978c-43d3e9e9e7ea" providerId="ADAL" clId="{19402C3A-8CFD-49D6-A8C5-8E9E75DB6EDF}" dt="2025-02-04T21:44:28.605" v="1689" actId="6549"/>
        <pc:sldMkLst>
          <pc:docMk/>
          <pc:sldMk cId="3575710401" sldId="276"/>
        </pc:sldMkLst>
        <pc:spChg chg="mod">
          <ac:chgData name="Woody Deloria" userId="2c15d001-4cc5-439c-978c-43d3e9e9e7ea" providerId="ADAL" clId="{19402C3A-8CFD-49D6-A8C5-8E9E75DB6EDF}" dt="2025-02-04T21:43:09.062" v="1506" actId="1076"/>
          <ac:spMkLst>
            <pc:docMk/>
            <pc:sldMk cId="3575710401" sldId="276"/>
            <ac:spMk id="2" creationId="{00000000-0000-0000-0000-000000000000}"/>
          </ac:spMkLst>
        </pc:spChg>
        <pc:spChg chg="mod">
          <ac:chgData name="Woody Deloria" userId="2c15d001-4cc5-439c-978c-43d3e9e9e7ea" providerId="ADAL" clId="{19402C3A-8CFD-49D6-A8C5-8E9E75DB6EDF}" dt="2025-02-04T21:44:07.665" v="1687" actId="20577"/>
          <ac:spMkLst>
            <pc:docMk/>
            <pc:sldMk cId="3575710401" sldId="276"/>
            <ac:spMk id="3" creationId="{00000000-0000-0000-0000-000000000000}"/>
          </ac:spMkLst>
        </pc:spChg>
      </pc:sldChg>
      <pc:sldChg chg="modSp mod">
        <pc:chgData name="Woody Deloria" userId="2c15d001-4cc5-439c-978c-43d3e9e9e7ea" providerId="ADAL" clId="{19402C3A-8CFD-49D6-A8C5-8E9E75DB6EDF}" dt="2025-02-04T21:44:42.751" v="1690" actId="1076"/>
        <pc:sldMkLst>
          <pc:docMk/>
          <pc:sldMk cId="1005026740" sldId="277"/>
        </pc:sldMkLst>
        <pc:spChg chg="mod">
          <ac:chgData name="Woody Deloria" userId="2c15d001-4cc5-439c-978c-43d3e9e9e7ea" providerId="ADAL" clId="{19402C3A-8CFD-49D6-A8C5-8E9E75DB6EDF}" dt="2025-02-04T21:44:42.751" v="1690" actId="1076"/>
          <ac:spMkLst>
            <pc:docMk/>
            <pc:sldMk cId="1005026740" sldId="277"/>
            <ac:spMk id="2" creationId="{00000000-0000-0000-0000-000000000000}"/>
          </ac:spMkLst>
        </pc:spChg>
      </pc:sldChg>
      <pc:sldChg chg="modSp">
        <pc:chgData name="Woody Deloria" userId="2c15d001-4cc5-439c-978c-43d3e9e9e7ea" providerId="ADAL" clId="{19402C3A-8CFD-49D6-A8C5-8E9E75DB6EDF}" dt="2025-02-04T21:25:29.941" v="1"/>
        <pc:sldMkLst>
          <pc:docMk/>
          <pc:sldMk cId="3060403777" sldId="278"/>
        </pc:sldMkLst>
        <pc:spChg chg="mod">
          <ac:chgData name="Woody Deloria" userId="2c15d001-4cc5-439c-978c-43d3e9e9e7ea" providerId="ADAL" clId="{19402C3A-8CFD-49D6-A8C5-8E9E75DB6EDF}" dt="2025-02-04T21:25:29.941" v="1"/>
          <ac:spMkLst>
            <pc:docMk/>
            <pc:sldMk cId="3060403777" sldId="278"/>
            <ac:spMk id="3" creationId="{00000000-0000-0000-0000-000000000000}"/>
          </ac:spMkLst>
        </pc:spChg>
      </pc:sldChg>
      <pc:sldChg chg="modSp mod modNotesTx">
        <pc:chgData name="Woody Deloria" userId="2c15d001-4cc5-439c-978c-43d3e9e9e7ea" providerId="ADAL" clId="{19402C3A-8CFD-49D6-A8C5-8E9E75DB6EDF}" dt="2025-02-04T22:57:36.930" v="1929" actId="12"/>
        <pc:sldMkLst>
          <pc:docMk/>
          <pc:sldMk cId="3355341778" sldId="280"/>
        </pc:sldMkLst>
        <pc:spChg chg="mod">
          <ac:chgData name="Woody Deloria" userId="2c15d001-4cc5-439c-978c-43d3e9e9e7ea" providerId="ADAL" clId="{19402C3A-8CFD-49D6-A8C5-8E9E75DB6EDF}" dt="2025-02-04T21:45:14.947" v="1691" actId="1076"/>
          <ac:spMkLst>
            <pc:docMk/>
            <pc:sldMk cId="3355341778" sldId="280"/>
            <ac:spMk id="2" creationId="{00000000-0000-0000-0000-000000000000}"/>
          </ac:spMkLst>
        </pc:spChg>
        <pc:spChg chg="mod">
          <ac:chgData name="Woody Deloria" userId="2c15d001-4cc5-439c-978c-43d3e9e9e7ea" providerId="ADAL" clId="{19402C3A-8CFD-49D6-A8C5-8E9E75DB6EDF}" dt="2025-02-04T22:57:36.930" v="1929" actId="12"/>
          <ac:spMkLst>
            <pc:docMk/>
            <pc:sldMk cId="3355341778" sldId="280"/>
            <ac:spMk id="3" creationId="{00000000-0000-0000-0000-000000000000}"/>
          </ac:spMkLst>
        </pc:spChg>
      </pc:sldChg>
      <pc:sldChg chg="modSp">
        <pc:chgData name="Woody Deloria" userId="2c15d001-4cc5-439c-978c-43d3e9e9e7ea" providerId="ADAL" clId="{19402C3A-8CFD-49D6-A8C5-8E9E75DB6EDF}" dt="2025-02-04T21:25:29.941" v="1"/>
        <pc:sldMkLst>
          <pc:docMk/>
          <pc:sldMk cId="2006660087" sldId="293"/>
        </pc:sldMkLst>
        <pc:spChg chg="mod">
          <ac:chgData name="Woody Deloria" userId="2c15d001-4cc5-439c-978c-43d3e9e9e7ea" providerId="ADAL" clId="{19402C3A-8CFD-49D6-A8C5-8E9E75DB6EDF}" dt="2025-02-04T21:25:29.941" v="1"/>
          <ac:spMkLst>
            <pc:docMk/>
            <pc:sldMk cId="2006660087" sldId="293"/>
            <ac:spMk id="3" creationId="{00000000-0000-0000-0000-000000000000}"/>
          </ac:spMkLst>
        </pc:spChg>
      </pc:sldChg>
      <pc:sldChg chg="modNotesTx">
        <pc:chgData name="Woody Deloria" userId="2c15d001-4cc5-439c-978c-43d3e9e9e7ea" providerId="ADAL" clId="{19402C3A-8CFD-49D6-A8C5-8E9E75DB6EDF}" dt="2025-02-04T21:41:01.816" v="1394" actId="20577"/>
        <pc:sldMkLst>
          <pc:docMk/>
          <pc:sldMk cId="410450536" sldId="319"/>
        </pc:sldMkLst>
      </pc:sldChg>
      <pc:sldChg chg="modNotesTx">
        <pc:chgData name="Woody Deloria" userId="2c15d001-4cc5-439c-978c-43d3e9e9e7ea" providerId="ADAL" clId="{19402C3A-8CFD-49D6-A8C5-8E9E75DB6EDF}" dt="2025-02-04T21:32:14.496" v="154" actId="20577"/>
        <pc:sldMkLst>
          <pc:docMk/>
          <pc:sldMk cId="3318741796" sldId="320"/>
        </pc:sldMkLst>
      </pc:sldChg>
      <pc:sldChg chg="modNotesTx">
        <pc:chgData name="Woody Deloria" userId="2c15d001-4cc5-439c-978c-43d3e9e9e7ea" providerId="ADAL" clId="{19402C3A-8CFD-49D6-A8C5-8E9E75DB6EDF}" dt="2025-02-04T21:37:07.819" v="512" actId="20577"/>
        <pc:sldMkLst>
          <pc:docMk/>
          <pc:sldMk cId="1088299100" sldId="322"/>
        </pc:sldMkLst>
      </pc:sldChg>
    </pc:docChg>
  </pc:docChgLst>
  <pc:docChgLst>
    <pc:chgData name="Dana Keffer" userId="cec67b42-e1f1-4263-89f2-72fc75948751" providerId="ADAL" clId="{B113A5E4-1EFF-40CE-B3E7-D0970A424607}"/>
    <pc:docChg chg="undo custSel addSld delSld modSld">
      <pc:chgData name="Dana Keffer" userId="cec67b42-e1f1-4263-89f2-72fc75948751" providerId="ADAL" clId="{B113A5E4-1EFF-40CE-B3E7-D0970A424607}" dt="2024-02-01T17:05:37.068" v="1258" actId="20577"/>
      <pc:docMkLst>
        <pc:docMk/>
      </pc:docMkLst>
      <pc:sldChg chg="modSp mod">
        <pc:chgData name="Dana Keffer" userId="cec67b42-e1f1-4263-89f2-72fc75948751" providerId="ADAL" clId="{B113A5E4-1EFF-40CE-B3E7-D0970A424607}" dt="2024-01-04T22:49:30.387" v="17" actId="6549"/>
        <pc:sldMkLst>
          <pc:docMk/>
          <pc:sldMk cId="3000410381" sldId="257"/>
        </pc:sldMkLst>
      </pc:sldChg>
      <pc:sldChg chg="modSp mod">
        <pc:chgData name="Dana Keffer" userId="cec67b42-e1f1-4263-89f2-72fc75948751" providerId="ADAL" clId="{B113A5E4-1EFF-40CE-B3E7-D0970A424607}" dt="2024-01-30T21:54:31.610" v="1129" actId="5793"/>
        <pc:sldMkLst>
          <pc:docMk/>
          <pc:sldMk cId="4267556781" sldId="260"/>
        </pc:sldMkLst>
      </pc:sldChg>
      <pc:sldChg chg="modSp mod">
        <pc:chgData name="Dana Keffer" userId="cec67b42-e1f1-4263-89f2-72fc75948751" providerId="ADAL" clId="{B113A5E4-1EFF-40CE-B3E7-D0970A424607}" dt="2024-01-26T18:50:18.693" v="508" actId="6549"/>
        <pc:sldMkLst>
          <pc:docMk/>
          <pc:sldMk cId="2240183198" sldId="261"/>
        </pc:sldMkLst>
      </pc:sldChg>
      <pc:sldChg chg="modSp mod">
        <pc:chgData name="Dana Keffer" userId="cec67b42-e1f1-4263-89f2-72fc75948751" providerId="ADAL" clId="{B113A5E4-1EFF-40CE-B3E7-D0970A424607}" dt="2024-01-26T18:50:34.223" v="518" actId="20577"/>
        <pc:sldMkLst>
          <pc:docMk/>
          <pc:sldMk cId="451086929" sldId="262"/>
        </pc:sldMkLst>
      </pc:sldChg>
      <pc:sldChg chg="modSp mod">
        <pc:chgData name="Dana Keffer" userId="cec67b42-e1f1-4263-89f2-72fc75948751" providerId="ADAL" clId="{B113A5E4-1EFF-40CE-B3E7-D0970A424607}" dt="2024-01-26T18:51:08.326" v="530" actId="20577"/>
        <pc:sldMkLst>
          <pc:docMk/>
          <pc:sldMk cId="349667619" sldId="263"/>
        </pc:sldMkLst>
      </pc:sldChg>
      <pc:sldChg chg="modSp mod">
        <pc:chgData name="Dana Keffer" userId="cec67b42-e1f1-4263-89f2-72fc75948751" providerId="ADAL" clId="{B113A5E4-1EFF-40CE-B3E7-D0970A424607}" dt="2024-01-26T18:51:31.659" v="544" actId="20577"/>
        <pc:sldMkLst>
          <pc:docMk/>
          <pc:sldMk cId="98508493" sldId="265"/>
        </pc:sldMkLst>
      </pc:sldChg>
      <pc:sldChg chg="modSp mod">
        <pc:chgData name="Dana Keffer" userId="cec67b42-e1f1-4263-89f2-72fc75948751" providerId="ADAL" clId="{B113A5E4-1EFF-40CE-B3E7-D0970A424607}" dt="2024-01-26T18:52:37.889" v="566" actId="20577"/>
        <pc:sldMkLst>
          <pc:docMk/>
          <pc:sldMk cId="1453424245" sldId="266"/>
        </pc:sldMkLst>
      </pc:sldChg>
      <pc:sldChg chg="modSp mod">
        <pc:chgData name="Dana Keffer" userId="cec67b42-e1f1-4263-89f2-72fc75948751" providerId="ADAL" clId="{B113A5E4-1EFF-40CE-B3E7-D0970A424607}" dt="2024-01-26T18:52:51.180" v="580" actId="20577"/>
        <pc:sldMkLst>
          <pc:docMk/>
          <pc:sldMk cId="3722726249" sldId="267"/>
        </pc:sldMkLst>
      </pc:sldChg>
      <pc:sldChg chg="modSp mod">
        <pc:chgData name="Dana Keffer" userId="cec67b42-e1f1-4263-89f2-72fc75948751" providerId="ADAL" clId="{B113A5E4-1EFF-40CE-B3E7-D0970A424607}" dt="2024-01-26T18:53:13.489" v="594" actId="20577"/>
        <pc:sldMkLst>
          <pc:docMk/>
          <pc:sldMk cId="135743566" sldId="269"/>
        </pc:sldMkLst>
      </pc:sldChg>
      <pc:sldChg chg="modSp mod">
        <pc:chgData name="Dana Keffer" userId="cec67b42-e1f1-4263-89f2-72fc75948751" providerId="ADAL" clId="{B113A5E4-1EFF-40CE-B3E7-D0970A424607}" dt="2024-01-26T18:53:28.140" v="604" actId="20577"/>
        <pc:sldMkLst>
          <pc:docMk/>
          <pc:sldMk cId="1592993920" sldId="270"/>
        </pc:sldMkLst>
      </pc:sldChg>
      <pc:sldChg chg="modSp mod">
        <pc:chgData name="Dana Keffer" userId="cec67b42-e1f1-4263-89f2-72fc75948751" providerId="ADAL" clId="{B113A5E4-1EFF-40CE-B3E7-D0970A424607}" dt="2024-02-01T15:47:54.323" v="1131" actId="20577"/>
        <pc:sldMkLst>
          <pc:docMk/>
          <pc:sldMk cId="2794505009" sldId="275"/>
        </pc:sldMkLst>
      </pc:sldChg>
      <pc:sldChg chg="modSp mod">
        <pc:chgData name="Dana Keffer" userId="cec67b42-e1f1-4263-89f2-72fc75948751" providerId="ADAL" clId="{B113A5E4-1EFF-40CE-B3E7-D0970A424607}" dt="2024-01-26T18:54:49.490" v="652" actId="20577"/>
        <pc:sldMkLst>
          <pc:docMk/>
          <pc:sldMk cId="3575710401" sldId="276"/>
        </pc:sldMkLst>
      </pc:sldChg>
      <pc:sldChg chg="modSp mod">
        <pc:chgData name="Dana Keffer" userId="cec67b42-e1f1-4263-89f2-72fc75948751" providerId="ADAL" clId="{B113A5E4-1EFF-40CE-B3E7-D0970A424607}" dt="2024-01-26T18:57:12.329" v="676" actId="20577"/>
        <pc:sldMkLst>
          <pc:docMk/>
          <pc:sldMk cId="1005026740" sldId="277"/>
        </pc:sldMkLst>
      </pc:sldChg>
      <pc:sldChg chg="modSp mod">
        <pc:chgData name="Dana Keffer" userId="cec67b42-e1f1-4263-89f2-72fc75948751" providerId="ADAL" clId="{B113A5E4-1EFF-40CE-B3E7-D0970A424607}" dt="2024-01-26T18:57:26.030" v="686" actId="20577"/>
        <pc:sldMkLst>
          <pc:docMk/>
          <pc:sldMk cId="219110844" sldId="279"/>
        </pc:sldMkLst>
      </pc:sldChg>
      <pc:sldChg chg="modSp mod">
        <pc:chgData name="Dana Keffer" userId="cec67b42-e1f1-4263-89f2-72fc75948751" providerId="ADAL" clId="{B113A5E4-1EFF-40CE-B3E7-D0970A424607}" dt="2024-01-26T18:57:43.319" v="696" actId="20577"/>
        <pc:sldMkLst>
          <pc:docMk/>
          <pc:sldMk cId="3355341778" sldId="280"/>
        </pc:sldMkLst>
      </pc:sldChg>
      <pc:sldChg chg="modSp mod">
        <pc:chgData name="Dana Keffer" userId="cec67b42-e1f1-4263-89f2-72fc75948751" providerId="ADAL" clId="{B113A5E4-1EFF-40CE-B3E7-D0970A424607}" dt="2024-01-26T19:24:54.095" v="712" actId="27918"/>
        <pc:sldMkLst>
          <pc:docMk/>
          <pc:sldMk cId="3898392886" sldId="283"/>
        </pc:sldMkLst>
      </pc:sldChg>
      <pc:sldChg chg="del">
        <pc:chgData name="Dana Keffer" userId="cec67b42-e1f1-4263-89f2-72fc75948751" providerId="ADAL" clId="{B113A5E4-1EFF-40CE-B3E7-D0970A424607}" dt="2024-01-04T22:55:38.211" v="261" actId="2696"/>
        <pc:sldMkLst>
          <pc:docMk/>
          <pc:sldMk cId="1665362168" sldId="285"/>
        </pc:sldMkLst>
      </pc:sldChg>
      <pc:sldChg chg="del">
        <pc:chgData name="Dana Keffer" userId="cec67b42-e1f1-4263-89f2-72fc75948751" providerId="ADAL" clId="{B113A5E4-1EFF-40CE-B3E7-D0970A424607}" dt="2024-01-04T22:55:58.480" v="262" actId="2696"/>
        <pc:sldMkLst>
          <pc:docMk/>
          <pc:sldMk cId="1478941986" sldId="286"/>
        </pc:sldMkLst>
      </pc:sldChg>
      <pc:sldChg chg="del">
        <pc:chgData name="Dana Keffer" userId="cec67b42-e1f1-4263-89f2-72fc75948751" providerId="ADAL" clId="{B113A5E4-1EFF-40CE-B3E7-D0970A424607}" dt="2024-01-04T22:55:58.480" v="262" actId="2696"/>
        <pc:sldMkLst>
          <pc:docMk/>
          <pc:sldMk cId="212343069" sldId="288"/>
        </pc:sldMkLst>
      </pc:sldChg>
      <pc:sldChg chg="del">
        <pc:chgData name="Dana Keffer" userId="cec67b42-e1f1-4263-89f2-72fc75948751" providerId="ADAL" clId="{B113A5E4-1EFF-40CE-B3E7-D0970A424607}" dt="2024-01-04T22:55:58.480" v="262" actId="2696"/>
        <pc:sldMkLst>
          <pc:docMk/>
          <pc:sldMk cId="2580316583" sldId="301"/>
        </pc:sldMkLst>
      </pc:sldChg>
      <pc:sldChg chg="del">
        <pc:chgData name="Dana Keffer" userId="cec67b42-e1f1-4263-89f2-72fc75948751" providerId="ADAL" clId="{B113A5E4-1EFF-40CE-B3E7-D0970A424607}" dt="2024-01-04T22:55:58.480" v="262" actId="2696"/>
        <pc:sldMkLst>
          <pc:docMk/>
          <pc:sldMk cId="847087329" sldId="304"/>
        </pc:sldMkLst>
      </pc:sldChg>
      <pc:sldChg chg="modSp mod">
        <pc:chgData name="Dana Keffer" userId="cec67b42-e1f1-4263-89f2-72fc75948751" providerId="ADAL" clId="{B113A5E4-1EFF-40CE-B3E7-D0970A424607}" dt="2024-01-26T19:44:56.409" v="739" actId="27918"/>
        <pc:sldMkLst>
          <pc:docMk/>
          <pc:sldMk cId="4246794407" sldId="306"/>
        </pc:sldMkLst>
      </pc:sldChg>
      <pc:sldChg chg="modSp mod">
        <pc:chgData name="Dana Keffer" userId="cec67b42-e1f1-4263-89f2-72fc75948751" providerId="ADAL" clId="{B113A5E4-1EFF-40CE-B3E7-D0970A424607}" dt="2024-01-26T18:54:09.500" v="628" actId="20577"/>
        <pc:sldMkLst>
          <pc:docMk/>
          <pc:sldMk cId="1052770659" sldId="312"/>
        </pc:sldMkLst>
      </pc:sldChg>
      <pc:sldChg chg="del">
        <pc:chgData name="Dana Keffer" userId="cec67b42-e1f1-4263-89f2-72fc75948751" providerId="ADAL" clId="{B113A5E4-1EFF-40CE-B3E7-D0970A424607}" dt="2024-01-04T22:55:58.480" v="262" actId="2696"/>
        <pc:sldMkLst>
          <pc:docMk/>
          <pc:sldMk cId="681061848" sldId="316"/>
        </pc:sldMkLst>
      </pc:sldChg>
      <pc:sldChg chg="modSp mod">
        <pc:chgData name="Dana Keffer" userId="cec67b42-e1f1-4263-89f2-72fc75948751" providerId="ADAL" clId="{B113A5E4-1EFF-40CE-B3E7-D0970A424607}" dt="2024-02-01T17:05:37.068" v="1258" actId="20577"/>
        <pc:sldMkLst>
          <pc:docMk/>
          <pc:sldMk cId="410450536" sldId="319"/>
        </pc:sldMkLst>
      </pc:sldChg>
      <pc:sldChg chg="modSp add mod">
        <pc:chgData name="Dana Keffer" userId="cec67b42-e1f1-4263-89f2-72fc75948751" providerId="ADAL" clId="{B113A5E4-1EFF-40CE-B3E7-D0970A424607}" dt="2024-01-26T18:51:57.556" v="556" actId="20577"/>
        <pc:sldMkLst>
          <pc:docMk/>
          <pc:sldMk cId="3318741796" sldId="320"/>
        </pc:sldMkLst>
      </pc:sldChg>
      <pc:sldChg chg="modSp add mod">
        <pc:chgData name="Dana Keffer" userId="cec67b42-e1f1-4263-89f2-72fc75948751" providerId="ADAL" clId="{B113A5E4-1EFF-40CE-B3E7-D0970A424607}" dt="2024-02-01T15:48:37.287" v="1132" actId="33524"/>
        <pc:sldMkLst>
          <pc:docMk/>
          <pc:sldMk cId="169724770" sldId="321"/>
        </pc:sldMkLst>
      </pc:sldChg>
    </pc:docChg>
  </pc:docChgLst>
  <pc:docChgLst>
    <pc:chgData name="Karen Thompson" userId="bf9b7e28-4b92-422e-9a3b-fe1e0401371b" providerId="ADAL" clId="{11B6D54B-CF1A-492D-8D48-A4445EAC4AD8}"/>
    <pc:docChg chg="undo custSel modSld">
      <pc:chgData name="Karen Thompson" userId="bf9b7e28-4b92-422e-9a3b-fe1e0401371b" providerId="ADAL" clId="{11B6D54B-CF1A-492D-8D48-A4445EAC4AD8}" dt="2024-02-01T16:35:03.943" v="105" actId="20577"/>
      <pc:docMkLst>
        <pc:docMk/>
      </pc:docMkLst>
      <pc:sldChg chg="modSp mod">
        <pc:chgData name="Karen Thompson" userId="bf9b7e28-4b92-422e-9a3b-fe1e0401371b" providerId="ADAL" clId="{11B6D54B-CF1A-492D-8D48-A4445EAC4AD8}" dt="2024-01-30T19:38:01.318" v="37" actId="20577"/>
        <pc:sldMkLst>
          <pc:docMk/>
          <pc:sldMk cId="3060403777" sldId="278"/>
        </pc:sldMkLst>
      </pc:sldChg>
      <pc:sldChg chg="modSp mod">
        <pc:chgData name="Karen Thompson" userId="bf9b7e28-4b92-422e-9a3b-fe1e0401371b" providerId="ADAL" clId="{11B6D54B-CF1A-492D-8D48-A4445EAC4AD8}" dt="2024-02-01T16:35:03.943" v="105" actId="20577"/>
        <pc:sldMkLst>
          <pc:docMk/>
          <pc:sldMk cId="3898392886" sldId="283"/>
        </pc:sldMkLst>
      </pc:sldChg>
      <pc:sldChg chg="modSp mod">
        <pc:chgData name="Karen Thompson" userId="bf9b7e28-4b92-422e-9a3b-fe1e0401371b" providerId="ADAL" clId="{11B6D54B-CF1A-492D-8D48-A4445EAC4AD8}" dt="2024-02-01T16:34:46.518" v="104"/>
        <pc:sldMkLst>
          <pc:docMk/>
          <pc:sldMk cId="4246794407" sldId="306"/>
        </pc:sldMkLst>
      </pc:sldChg>
      <pc:sldChg chg="modSp mod">
        <pc:chgData name="Karen Thompson" userId="bf9b7e28-4b92-422e-9a3b-fe1e0401371b" providerId="ADAL" clId="{11B6D54B-CF1A-492D-8D48-A4445EAC4AD8}" dt="2024-01-23T23:22:06.649" v="10" actId="20577"/>
        <pc:sldMkLst>
          <pc:docMk/>
          <pc:sldMk cId="1052770659" sldId="312"/>
        </pc:sldMkLst>
      </pc:sldChg>
      <pc:sldChg chg="addSp delSp modSp mod">
        <pc:chgData name="Karen Thompson" userId="bf9b7e28-4b92-422e-9a3b-fe1e0401371b" providerId="ADAL" clId="{11B6D54B-CF1A-492D-8D48-A4445EAC4AD8}" dt="2024-01-30T19:38:44.811" v="94" actId="20577"/>
        <pc:sldMkLst>
          <pc:docMk/>
          <pc:sldMk cId="169724770" sldId="321"/>
        </pc:sldMkLst>
      </pc:sldChg>
    </pc:docChg>
  </pc:docChgLst>
  <pc:docChgLst>
    <pc:chgData name="Dana Keffer" userId="cec67b42-e1f1-4263-89f2-72fc75948751" providerId="ADAL" clId="{2755F147-F213-4E47-9027-816C8CC6CA2C}"/>
    <pc:docChg chg="modSld">
      <pc:chgData name="Dana Keffer" userId="cec67b42-e1f1-4263-89f2-72fc75948751" providerId="ADAL" clId="{2755F147-F213-4E47-9027-816C8CC6CA2C}" dt="2025-01-30T18:24:31.129" v="181" actId="20577"/>
      <pc:docMkLst>
        <pc:docMk/>
      </pc:docMkLst>
      <pc:sldChg chg="modSp mod">
        <pc:chgData name="Dana Keffer" userId="cec67b42-e1f1-4263-89f2-72fc75948751" providerId="ADAL" clId="{2755F147-F213-4E47-9027-816C8CC6CA2C}" dt="2025-01-30T18:21:34.963" v="11" actId="20577"/>
        <pc:sldMkLst>
          <pc:docMk/>
          <pc:sldMk cId="451086929" sldId="262"/>
        </pc:sldMkLst>
        <pc:spChg chg="mod">
          <ac:chgData name="Dana Keffer" userId="cec67b42-e1f1-4263-89f2-72fc75948751" providerId="ADAL" clId="{2755F147-F213-4E47-9027-816C8CC6CA2C}" dt="2025-01-30T18:21:34.963" v="11" actId="20577"/>
          <ac:spMkLst>
            <pc:docMk/>
            <pc:sldMk cId="451086929" sldId="262"/>
            <ac:spMk id="5" creationId="{00000000-0000-0000-0000-000000000000}"/>
          </ac:spMkLst>
        </pc:spChg>
      </pc:sldChg>
      <pc:sldChg chg="modSp mod">
        <pc:chgData name="Dana Keffer" userId="cec67b42-e1f1-4263-89f2-72fc75948751" providerId="ADAL" clId="{2755F147-F213-4E47-9027-816C8CC6CA2C}" dt="2025-01-30T18:21:44.515" v="24" actId="20577"/>
        <pc:sldMkLst>
          <pc:docMk/>
          <pc:sldMk cId="349667619" sldId="263"/>
        </pc:sldMkLst>
        <pc:spChg chg="mod">
          <ac:chgData name="Dana Keffer" userId="cec67b42-e1f1-4263-89f2-72fc75948751" providerId="ADAL" clId="{2755F147-F213-4E47-9027-816C8CC6CA2C}" dt="2025-01-30T18:21:44.515" v="24" actId="20577"/>
          <ac:spMkLst>
            <pc:docMk/>
            <pc:sldMk cId="349667619" sldId="263"/>
            <ac:spMk id="5" creationId="{00000000-0000-0000-0000-000000000000}"/>
          </ac:spMkLst>
        </pc:spChg>
      </pc:sldChg>
      <pc:sldChg chg="modSp mod">
        <pc:chgData name="Dana Keffer" userId="cec67b42-e1f1-4263-89f2-72fc75948751" providerId="ADAL" clId="{2755F147-F213-4E47-9027-816C8CC6CA2C}" dt="2025-01-30T18:21:55.642" v="38" actId="20577"/>
        <pc:sldMkLst>
          <pc:docMk/>
          <pc:sldMk cId="98508493" sldId="265"/>
        </pc:sldMkLst>
        <pc:spChg chg="mod">
          <ac:chgData name="Dana Keffer" userId="cec67b42-e1f1-4263-89f2-72fc75948751" providerId="ADAL" clId="{2755F147-F213-4E47-9027-816C8CC6CA2C}" dt="2025-01-30T18:21:55.642" v="38" actId="20577"/>
          <ac:spMkLst>
            <pc:docMk/>
            <pc:sldMk cId="98508493" sldId="265"/>
            <ac:spMk id="6" creationId="{00000000-0000-0000-0000-000000000000}"/>
          </ac:spMkLst>
        </pc:spChg>
      </pc:sldChg>
      <pc:sldChg chg="modSp mod">
        <pc:chgData name="Dana Keffer" userId="cec67b42-e1f1-4263-89f2-72fc75948751" providerId="ADAL" clId="{2755F147-F213-4E47-9027-816C8CC6CA2C}" dt="2025-01-30T18:22:34.555" v="60" actId="20577"/>
        <pc:sldMkLst>
          <pc:docMk/>
          <pc:sldMk cId="1453424245" sldId="266"/>
        </pc:sldMkLst>
        <pc:spChg chg="mod">
          <ac:chgData name="Dana Keffer" userId="cec67b42-e1f1-4263-89f2-72fc75948751" providerId="ADAL" clId="{2755F147-F213-4E47-9027-816C8CC6CA2C}" dt="2025-01-30T18:22:34.555" v="60" actId="20577"/>
          <ac:spMkLst>
            <pc:docMk/>
            <pc:sldMk cId="1453424245" sldId="266"/>
            <ac:spMk id="5" creationId="{00000000-0000-0000-0000-000000000000}"/>
          </ac:spMkLst>
        </pc:spChg>
      </pc:sldChg>
      <pc:sldChg chg="modSp mod">
        <pc:chgData name="Dana Keffer" userId="cec67b42-e1f1-4263-89f2-72fc75948751" providerId="ADAL" clId="{2755F147-F213-4E47-9027-816C8CC6CA2C}" dt="2025-01-30T18:22:47.666" v="74" actId="20577"/>
        <pc:sldMkLst>
          <pc:docMk/>
          <pc:sldMk cId="3722726249" sldId="267"/>
        </pc:sldMkLst>
        <pc:spChg chg="mod">
          <ac:chgData name="Dana Keffer" userId="cec67b42-e1f1-4263-89f2-72fc75948751" providerId="ADAL" clId="{2755F147-F213-4E47-9027-816C8CC6CA2C}" dt="2025-01-30T18:22:47.666" v="74" actId="20577"/>
          <ac:spMkLst>
            <pc:docMk/>
            <pc:sldMk cId="3722726249" sldId="267"/>
            <ac:spMk id="5" creationId="{00000000-0000-0000-0000-000000000000}"/>
          </ac:spMkLst>
        </pc:spChg>
      </pc:sldChg>
      <pc:sldChg chg="modSp mod">
        <pc:chgData name="Dana Keffer" userId="cec67b42-e1f1-4263-89f2-72fc75948751" providerId="ADAL" clId="{2755F147-F213-4E47-9027-816C8CC6CA2C}" dt="2025-01-30T18:23:00.259" v="86" actId="20577"/>
        <pc:sldMkLst>
          <pc:docMk/>
          <pc:sldMk cId="135743566" sldId="269"/>
        </pc:sldMkLst>
        <pc:spChg chg="mod">
          <ac:chgData name="Dana Keffer" userId="cec67b42-e1f1-4263-89f2-72fc75948751" providerId="ADAL" clId="{2755F147-F213-4E47-9027-816C8CC6CA2C}" dt="2025-01-30T18:23:00.259" v="86" actId="20577"/>
          <ac:spMkLst>
            <pc:docMk/>
            <pc:sldMk cId="135743566" sldId="269"/>
            <ac:spMk id="5" creationId="{00000000-0000-0000-0000-000000000000}"/>
          </ac:spMkLst>
        </pc:spChg>
      </pc:sldChg>
      <pc:sldChg chg="modSp mod">
        <pc:chgData name="Dana Keffer" userId="cec67b42-e1f1-4263-89f2-72fc75948751" providerId="ADAL" clId="{2755F147-F213-4E47-9027-816C8CC6CA2C}" dt="2025-01-30T18:23:16.706" v="106" actId="20577"/>
        <pc:sldMkLst>
          <pc:docMk/>
          <pc:sldMk cId="1592993920" sldId="270"/>
        </pc:sldMkLst>
        <pc:spChg chg="mod">
          <ac:chgData name="Dana Keffer" userId="cec67b42-e1f1-4263-89f2-72fc75948751" providerId="ADAL" clId="{2755F147-F213-4E47-9027-816C8CC6CA2C}" dt="2025-01-30T18:23:16.706" v="106" actId="20577"/>
          <ac:spMkLst>
            <pc:docMk/>
            <pc:sldMk cId="1592993920" sldId="270"/>
            <ac:spMk id="5" creationId="{00000000-0000-0000-0000-000000000000}"/>
          </ac:spMkLst>
        </pc:spChg>
      </pc:sldChg>
      <pc:sldChg chg="modSp mod">
        <pc:chgData name="Dana Keffer" userId="cec67b42-e1f1-4263-89f2-72fc75948751" providerId="ADAL" clId="{2755F147-F213-4E47-9027-816C8CC6CA2C}" dt="2025-01-30T18:23:36.754" v="130" actId="20577"/>
        <pc:sldMkLst>
          <pc:docMk/>
          <pc:sldMk cId="2794505009" sldId="275"/>
        </pc:sldMkLst>
        <pc:spChg chg="mod">
          <ac:chgData name="Dana Keffer" userId="cec67b42-e1f1-4263-89f2-72fc75948751" providerId="ADAL" clId="{2755F147-F213-4E47-9027-816C8CC6CA2C}" dt="2025-01-30T18:23:36.754" v="130" actId="20577"/>
          <ac:spMkLst>
            <pc:docMk/>
            <pc:sldMk cId="2794505009" sldId="275"/>
            <ac:spMk id="5" creationId="{00000000-0000-0000-0000-000000000000}"/>
          </ac:spMkLst>
        </pc:spChg>
      </pc:sldChg>
      <pc:sldChg chg="modSp mod">
        <pc:chgData name="Dana Keffer" userId="cec67b42-e1f1-4263-89f2-72fc75948751" providerId="ADAL" clId="{2755F147-F213-4E47-9027-816C8CC6CA2C}" dt="2025-01-30T18:23:55.962" v="143" actId="20577"/>
        <pc:sldMkLst>
          <pc:docMk/>
          <pc:sldMk cId="3575710401" sldId="276"/>
        </pc:sldMkLst>
        <pc:spChg chg="mod">
          <ac:chgData name="Dana Keffer" userId="cec67b42-e1f1-4263-89f2-72fc75948751" providerId="ADAL" clId="{2755F147-F213-4E47-9027-816C8CC6CA2C}" dt="2025-01-30T18:23:55.962" v="143" actId="20577"/>
          <ac:spMkLst>
            <pc:docMk/>
            <pc:sldMk cId="3575710401" sldId="276"/>
            <ac:spMk id="5" creationId="{00000000-0000-0000-0000-000000000000}"/>
          </ac:spMkLst>
        </pc:spChg>
      </pc:sldChg>
      <pc:sldChg chg="modSp mod">
        <pc:chgData name="Dana Keffer" userId="cec67b42-e1f1-4263-89f2-72fc75948751" providerId="ADAL" clId="{2755F147-F213-4E47-9027-816C8CC6CA2C}" dt="2025-01-30T18:24:08.682" v="157" actId="20577"/>
        <pc:sldMkLst>
          <pc:docMk/>
          <pc:sldMk cId="1005026740" sldId="277"/>
        </pc:sldMkLst>
        <pc:spChg chg="mod">
          <ac:chgData name="Dana Keffer" userId="cec67b42-e1f1-4263-89f2-72fc75948751" providerId="ADAL" clId="{2755F147-F213-4E47-9027-816C8CC6CA2C}" dt="2025-01-30T18:24:08.682" v="157" actId="20577"/>
          <ac:spMkLst>
            <pc:docMk/>
            <pc:sldMk cId="1005026740" sldId="277"/>
            <ac:spMk id="11" creationId="{00000000-0000-0000-0000-000000000000}"/>
          </ac:spMkLst>
        </pc:spChg>
      </pc:sldChg>
      <pc:sldChg chg="modSp mod">
        <pc:chgData name="Dana Keffer" userId="cec67b42-e1f1-4263-89f2-72fc75948751" providerId="ADAL" clId="{2755F147-F213-4E47-9027-816C8CC6CA2C}" dt="2025-01-30T18:24:18.682" v="169" actId="20577"/>
        <pc:sldMkLst>
          <pc:docMk/>
          <pc:sldMk cId="219110844" sldId="279"/>
        </pc:sldMkLst>
        <pc:spChg chg="mod">
          <ac:chgData name="Dana Keffer" userId="cec67b42-e1f1-4263-89f2-72fc75948751" providerId="ADAL" clId="{2755F147-F213-4E47-9027-816C8CC6CA2C}" dt="2025-01-30T18:24:18.682" v="169" actId="20577"/>
          <ac:spMkLst>
            <pc:docMk/>
            <pc:sldMk cId="219110844" sldId="279"/>
            <ac:spMk id="5" creationId="{00000000-0000-0000-0000-000000000000}"/>
          </ac:spMkLst>
        </pc:spChg>
      </pc:sldChg>
      <pc:sldChg chg="modSp mod">
        <pc:chgData name="Dana Keffer" userId="cec67b42-e1f1-4263-89f2-72fc75948751" providerId="ADAL" clId="{2755F147-F213-4E47-9027-816C8CC6CA2C}" dt="2025-01-30T18:24:31.129" v="181" actId="20577"/>
        <pc:sldMkLst>
          <pc:docMk/>
          <pc:sldMk cId="3355341778" sldId="280"/>
        </pc:sldMkLst>
        <pc:spChg chg="mod">
          <ac:chgData name="Dana Keffer" userId="cec67b42-e1f1-4263-89f2-72fc75948751" providerId="ADAL" clId="{2755F147-F213-4E47-9027-816C8CC6CA2C}" dt="2025-01-30T18:24:31.129" v="181" actId="20577"/>
          <ac:spMkLst>
            <pc:docMk/>
            <pc:sldMk cId="3355341778" sldId="280"/>
            <ac:spMk id="6" creationId="{00000000-0000-0000-0000-000000000000}"/>
          </ac:spMkLst>
        </pc:spChg>
      </pc:sldChg>
      <pc:sldChg chg="modSp mod">
        <pc:chgData name="Dana Keffer" userId="cec67b42-e1f1-4263-89f2-72fc75948751" providerId="ADAL" clId="{2755F147-F213-4E47-9027-816C8CC6CA2C}" dt="2025-01-30T18:23:26.827" v="118" actId="20577"/>
        <pc:sldMkLst>
          <pc:docMk/>
          <pc:sldMk cId="410450536" sldId="319"/>
        </pc:sldMkLst>
        <pc:spChg chg="mod">
          <ac:chgData name="Dana Keffer" userId="cec67b42-e1f1-4263-89f2-72fc75948751" providerId="ADAL" clId="{2755F147-F213-4E47-9027-816C8CC6CA2C}" dt="2025-01-30T18:23:26.827" v="118" actId="20577"/>
          <ac:spMkLst>
            <pc:docMk/>
            <pc:sldMk cId="410450536" sldId="319"/>
            <ac:spMk id="4" creationId="{72D1F7CB-F68E-429B-96C0-2337C6F0C1AD}"/>
          </ac:spMkLst>
        </pc:spChg>
      </pc:sldChg>
      <pc:sldChg chg="modSp mod">
        <pc:chgData name="Dana Keffer" userId="cec67b42-e1f1-4263-89f2-72fc75948751" providerId="ADAL" clId="{2755F147-F213-4E47-9027-816C8CC6CA2C}" dt="2025-01-30T18:22:07.658" v="50" actId="20577"/>
        <pc:sldMkLst>
          <pc:docMk/>
          <pc:sldMk cId="3318741796" sldId="320"/>
        </pc:sldMkLst>
        <pc:spChg chg="mod">
          <ac:chgData name="Dana Keffer" userId="cec67b42-e1f1-4263-89f2-72fc75948751" providerId="ADAL" clId="{2755F147-F213-4E47-9027-816C8CC6CA2C}" dt="2025-01-30T18:22:07.658" v="50" actId="20577"/>
          <ac:spMkLst>
            <pc:docMk/>
            <pc:sldMk cId="3318741796" sldId="320"/>
            <ac:spMk id="6" creationId="{00000000-0000-0000-0000-000000000000}"/>
          </ac:spMkLst>
        </pc:spChg>
      </pc:sldChg>
      <pc:sldChg chg="modSp mod">
        <pc:chgData name="Dana Keffer" userId="cec67b42-e1f1-4263-89f2-72fc75948751" providerId="ADAL" clId="{2755F147-F213-4E47-9027-816C8CC6CA2C}" dt="2025-01-30T18:23:07.770" v="96" actId="20577"/>
        <pc:sldMkLst>
          <pc:docMk/>
          <pc:sldMk cId="1088299100" sldId="322"/>
        </pc:sldMkLst>
        <pc:spChg chg="mod">
          <ac:chgData name="Dana Keffer" userId="cec67b42-e1f1-4263-89f2-72fc75948751" providerId="ADAL" clId="{2755F147-F213-4E47-9027-816C8CC6CA2C}" dt="2025-01-30T18:23:07.770" v="96" actId="20577"/>
          <ac:spMkLst>
            <pc:docMk/>
            <pc:sldMk cId="1088299100" sldId="322"/>
            <ac:spMk id="5" creationId="{17386BA0-C9ED-9AA9-196F-6987D067E48E}"/>
          </ac:spMkLst>
        </pc:spChg>
      </pc:sldChg>
    </pc:docChg>
  </pc:docChgLst>
  <pc:docChgLst>
    <pc:chgData name="Dana Keffer" userId="cec67b42-e1f1-4263-89f2-72fc75948751" providerId="ADAL" clId="{01674596-51E9-4BF0-AB09-B8E05501B1ED}"/>
    <pc:docChg chg="modSld">
      <pc:chgData name="Dana Keffer" userId="cec67b42-e1f1-4263-89f2-72fc75948751" providerId="ADAL" clId="{01674596-51E9-4BF0-AB09-B8E05501B1ED}" dt="2024-12-30T20:04:49.785" v="6" actId="20577"/>
      <pc:docMkLst>
        <pc:docMk/>
      </pc:docMkLst>
      <pc:sldChg chg="modSp mod">
        <pc:chgData name="Dana Keffer" userId="cec67b42-e1f1-4263-89f2-72fc75948751" providerId="ADAL" clId="{01674596-51E9-4BF0-AB09-B8E05501B1ED}" dt="2024-12-30T20:04:49.785" v="6" actId="20577"/>
        <pc:sldMkLst>
          <pc:docMk/>
          <pc:sldMk cId="3000410381" sldId="257"/>
        </pc:sldMkLst>
        <pc:spChg chg="mod">
          <ac:chgData name="Dana Keffer" userId="cec67b42-e1f1-4263-89f2-72fc75948751" providerId="ADAL" clId="{01674596-51E9-4BF0-AB09-B8E05501B1ED}" dt="2024-12-30T20:04:49.785" v="6" actId="20577"/>
          <ac:spMkLst>
            <pc:docMk/>
            <pc:sldMk cId="3000410381" sldId="257"/>
            <ac:spMk id="2"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9061617950514462"/>
          <c:y val="1.0387320184434598E-3"/>
          <c:w val="0.51414241985977849"/>
          <c:h val="0.71183413446743926"/>
        </c:manualLayout>
      </c:layout>
      <c:pie3DChart>
        <c:varyColors val="1"/>
        <c:ser>
          <c:idx val="0"/>
          <c:order val="0"/>
          <c:tx>
            <c:strRef>
              <c:f>Sheet1!$B$1</c:f>
              <c:strCache>
                <c:ptCount val="1"/>
                <c:pt idx="0">
                  <c:v>Revenue</c:v>
                </c:pt>
              </c:strCache>
            </c:strRef>
          </c:tx>
          <c:dPt>
            <c:idx val="0"/>
            <c:bubble3D val="0"/>
            <c:spPr>
              <a:solidFill>
                <a:schemeClr val="bg1">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48CF-4B10-8CC1-0EAF5D2DE81C}"/>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8CF-4B10-8CC1-0EAF5D2DE81C}"/>
              </c:ext>
            </c:extLst>
          </c:dPt>
          <c:dPt>
            <c:idx val="2"/>
            <c:bubble3D val="0"/>
            <c:spPr>
              <a:solidFill>
                <a:srgbClr val="FFC0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48CF-4B10-8CC1-0EAF5D2DE81C}"/>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48CF-4B10-8CC1-0EAF5D2DE81C}"/>
              </c:ext>
            </c:extLst>
          </c:dPt>
          <c:dPt>
            <c:idx val="4"/>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48CF-4B10-8CC1-0EAF5D2DE81C}"/>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0598-46DC-8BCD-191D0569EB28}"/>
              </c:ext>
            </c:extLst>
          </c:dPt>
          <c:dLbls>
            <c:dLbl>
              <c:idx val="2"/>
              <c:layout>
                <c:manualLayout>
                  <c:x val="-4.4063948596908746E-17"/>
                  <c:y val="-1.1963630563088213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8CF-4B10-8CC1-0EAF5D2DE81C}"/>
                </c:ext>
              </c:extLst>
            </c:dLbl>
            <c:dLbl>
              <c:idx val="4"/>
              <c:layout>
                <c:manualLayout>
                  <c:x val="4.8070317411712431E-3"/>
                  <c:y val="-1.3957568990269585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8CF-4B10-8CC1-0EAF5D2DE81C}"/>
                </c:ext>
              </c:extLst>
            </c:dLbl>
            <c:dLbl>
              <c:idx val="5"/>
              <c:layout>
                <c:manualLayout>
                  <c:x val="1.321933728822083E-2"/>
                  <c:y val="-1.9939384271813687E-2"/>
                </c:manualLayout>
              </c:layout>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0598-46DC-8BCD-191D0569EB28}"/>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0"/>
            <c:showSerName val="0"/>
            <c:showPercent val="1"/>
            <c:showBubbleSize val="0"/>
            <c:showLeaderLines val="0"/>
            <c:extLst>
              <c:ext xmlns:c15="http://schemas.microsoft.com/office/drawing/2012/chart" uri="{CE6537A1-D6FC-4f65-9D91-7224C49458BB}"/>
            </c:extLst>
          </c:dLbls>
          <c:cat>
            <c:strRef>
              <c:f>Sheet1!$A$2:$A$7</c:f>
              <c:strCache>
                <c:ptCount val="6"/>
                <c:pt idx="0">
                  <c:v>Local Transportation Fund - Sales Tax</c:v>
                </c:pt>
                <c:pt idx="1">
                  <c:v>Caltrans Rural Planning Assistance
&amp; Planning Programming &amp; Monitoring</c:v>
                </c:pt>
                <c:pt idx="2">
                  <c:v>Grant Funding</c:v>
                </c:pt>
                <c:pt idx="3">
                  <c:v>Freeway Service Patrol Funding</c:v>
                </c:pt>
                <c:pt idx="4">
                  <c:v>Surface Transportation Block
Grant Program Exchange</c:v>
                </c:pt>
                <c:pt idx="5">
                  <c:v>SB125 Funds TIRCP and ZETCP</c:v>
                </c:pt>
              </c:strCache>
            </c:strRef>
          </c:cat>
          <c:val>
            <c:numRef>
              <c:f>Sheet1!$B$2:$B$7</c:f>
              <c:numCache>
                <c:formatCode>_(* #,##0_);_(* \(#,##0\);_(* "-"??_);_(@_)</c:formatCode>
                <c:ptCount val="6"/>
                <c:pt idx="0">
                  <c:v>744238</c:v>
                </c:pt>
                <c:pt idx="1">
                  <c:v>445000</c:v>
                </c:pt>
                <c:pt idx="2">
                  <c:v>63862</c:v>
                </c:pt>
                <c:pt idx="3">
                  <c:v>204659</c:v>
                </c:pt>
                <c:pt idx="4">
                  <c:v>26002</c:v>
                </c:pt>
                <c:pt idx="5">
                  <c:v>29916</c:v>
                </c:pt>
              </c:numCache>
            </c:numRef>
          </c:val>
          <c:extLst>
            <c:ext xmlns:c16="http://schemas.microsoft.com/office/drawing/2014/chart" uri="{C3380CC4-5D6E-409C-BE32-E72D297353CC}">
              <c16:uniqueId val="{0000000E-48CF-4B10-8CC1-0EAF5D2DE81C}"/>
            </c:ext>
          </c:extLst>
        </c:ser>
        <c:dLbls>
          <c:dLblPos val="outEnd"/>
          <c:showLegendKey val="0"/>
          <c:showVal val="1"/>
          <c:showCatName val="0"/>
          <c:showSerName val="0"/>
          <c:showPercent val="0"/>
          <c:showBubbleSize val="0"/>
          <c:showLeaderLines val="0"/>
        </c:dLbls>
      </c:pie3DChart>
      <c:spPr>
        <a:noFill/>
        <a:ln>
          <a:noFill/>
        </a:ln>
        <a:effectLst/>
      </c:spPr>
    </c:plotArea>
    <c:legend>
      <c:legendPos val="b"/>
      <c:legendEntry>
        <c:idx val="0"/>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66733099880300895"/>
          <c:w val="1"/>
          <c:h val="0.3087417400708146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28575">
      <a:solidFill>
        <a:srgbClr val="7E98A0"/>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827036305412603"/>
          <c:y val="2.1600333433680934E-2"/>
          <c:w val="0.5360499690724303"/>
          <c:h val="0.6809971344951683"/>
        </c:manualLayout>
      </c:layout>
      <c:pie3DChart>
        <c:varyColors val="1"/>
        <c:ser>
          <c:idx val="0"/>
          <c:order val="0"/>
          <c:tx>
            <c:strRef>
              <c:f>Sheet1!$B$1</c:f>
              <c:strCache>
                <c:ptCount val="1"/>
                <c:pt idx="0">
                  <c:v>Expenses</c:v>
                </c:pt>
              </c:strCache>
            </c:strRef>
          </c:tx>
          <c:dPt>
            <c:idx val="0"/>
            <c:bubble3D val="0"/>
            <c:spPr>
              <a:solidFill>
                <a:schemeClr val="bg1">
                  <a:lumMod val="65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0-4136-4AE9-B460-CF5E569B8EA6}"/>
              </c:ext>
            </c:extLst>
          </c:dPt>
          <c:dPt>
            <c:idx val="1"/>
            <c:bubble3D val="0"/>
            <c:spPr>
              <a:solidFill>
                <a:srgbClr val="E06614"/>
              </a:solidFill>
              <a:ln w="25400">
                <a:solidFill>
                  <a:schemeClr val="lt1"/>
                </a:solidFill>
              </a:ln>
              <a:effectLst/>
              <a:sp3d contourW="25400">
                <a:contourClr>
                  <a:schemeClr val="lt1"/>
                </a:contourClr>
              </a:sp3d>
            </c:spPr>
            <c:extLst>
              <c:ext xmlns:c16="http://schemas.microsoft.com/office/drawing/2014/chart" uri="{C3380CC4-5D6E-409C-BE32-E72D297353CC}">
                <c16:uniqueId val="{00000001-4136-4AE9-B460-CF5E569B8EA6}"/>
              </c:ext>
            </c:extLst>
          </c:dPt>
          <c:dPt>
            <c:idx val="2"/>
            <c:bubble3D val="0"/>
            <c:spPr>
              <a:solidFill>
                <a:srgbClr val="FFCC00"/>
              </a:solidFill>
              <a:ln w="25400">
                <a:solidFill>
                  <a:schemeClr val="lt1"/>
                </a:solidFill>
              </a:ln>
              <a:effectLst/>
              <a:sp3d contourW="25400">
                <a:contourClr>
                  <a:schemeClr val="lt1"/>
                </a:contourClr>
              </a:sp3d>
            </c:spPr>
            <c:extLst>
              <c:ext xmlns:c16="http://schemas.microsoft.com/office/drawing/2014/chart" uri="{C3380CC4-5D6E-409C-BE32-E72D297353CC}">
                <c16:uniqueId val="{00000002-4136-4AE9-B460-CF5E569B8EA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3-4136-4AE9-B460-CF5E569B8EA6}"/>
              </c:ext>
            </c:extLst>
          </c:dPt>
          <c:dPt>
            <c:idx val="4"/>
            <c:bubble3D val="0"/>
            <c:spPr>
              <a:solidFill>
                <a:schemeClr val="accent2">
                  <a:lumMod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4-4136-4AE9-B460-CF5E569B8EA6}"/>
              </c:ext>
            </c:extLst>
          </c:dPt>
          <c:dPt>
            <c:idx val="5"/>
            <c:bubble3D val="0"/>
            <c:spPr>
              <a:solidFill>
                <a:srgbClr val="71AF9C"/>
              </a:solidFill>
              <a:ln w="25400">
                <a:solidFill>
                  <a:schemeClr val="lt1"/>
                </a:solidFill>
              </a:ln>
              <a:effectLst/>
              <a:sp3d contourW="25400">
                <a:contourClr>
                  <a:schemeClr val="lt1"/>
                </a:contourClr>
              </a:sp3d>
            </c:spPr>
            <c:extLst>
              <c:ext xmlns:c16="http://schemas.microsoft.com/office/drawing/2014/chart" uri="{C3380CC4-5D6E-409C-BE32-E72D297353CC}">
                <c16:uniqueId val="{00000005-4136-4AE9-B460-CF5E569B8EA6}"/>
              </c:ext>
            </c:extLst>
          </c:dPt>
          <c:dPt>
            <c:idx val="6"/>
            <c:bubble3D val="0"/>
            <c:spPr>
              <a:solidFill>
                <a:srgbClr val="4E6369"/>
              </a:solidFill>
              <a:ln w="25400">
                <a:solidFill>
                  <a:schemeClr val="lt1"/>
                </a:solidFill>
              </a:ln>
              <a:effectLst/>
              <a:sp3d contourW="25400">
                <a:contourClr>
                  <a:schemeClr val="lt1"/>
                </a:contourClr>
              </a:sp3d>
            </c:spPr>
            <c:extLst>
              <c:ext xmlns:c16="http://schemas.microsoft.com/office/drawing/2014/chart" uri="{C3380CC4-5D6E-409C-BE32-E72D297353CC}">
                <c16:uniqueId val="{00000006-4136-4AE9-B460-CF5E569B8EA6}"/>
              </c:ext>
            </c:extLst>
          </c:dPt>
          <c:dLbls>
            <c:dLbl>
              <c:idx val="0"/>
              <c:layout>
                <c:manualLayout>
                  <c:x val="-8.3381501023706797E-2"/>
                  <c:y val="-0.2874105604048134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4136-4AE9-B460-CF5E569B8EA6}"/>
                </c:ext>
              </c:extLst>
            </c:dLbl>
            <c:dLbl>
              <c:idx val="1"/>
              <c:layout>
                <c:manualLayout>
                  <c:x val="2.5532272744866213E-3"/>
                  <c:y val="1.65442741735257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4136-4AE9-B460-CF5E569B8EA6}"/>
                </c:ext>
              </c:extLst>
            </c:dLbl>
            <c:dLbl>
              <c:idx val="2"/>
              <c:layout>
                <c:manualLayout>
                  <c:x val="5.6110248103322579E-3"/>
                  <c:y val="4.221398205388138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4136-4AE9-B460-CF5E569B8EA6}"/>
                </c:ext>
              </c:extLst>
            </c:dLbl>
            <c:dLbl>
              <c:idx val="3"/>
              <c:layout>
                <c:manualLayout>
                  <c:x val="1.5988033963623798E-3"/>
                  <c:y val="-4.1109715839677145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136-4AE9-B460-CF5E569B8EA6}"/>
                </c:ext>
              </c:extLst>
            </c:dLbl>
            <c:dLbl>
              <c:idx val="4"/>
              <c:layout>
                <c:manualLayout>
                  <c:x val="-3.5563325064154805E-4"/>
                  <c:y val="-2.183368244996520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4136-4AE9-B460-CF5E569B8EA6}"/>
                </c:ext>
              </c:extLst>
            </c:dLbl>
            <c:dLbl>
              <c:idx val="5"/>
              <c:layout>
                <c:manualLayout>
                  <c:x val="8.2767279586192528E-3"/>
                  <c:y val="-2.0599673918791618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136-4AE9-B460-CF5E569B8EA6}"/>
                </c:ext>
              </c:extLst>
            </c:dLbl>
            <c:dLbl>
              <c:idx val="6"/>
              <c:layout>
                <c:manualLayout>
                  <c:x val="1.6961461525968908E-2"/>
                  <c:y val="-9.1261059468141659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6-4136-4AE9-B460-CF5E569B8EA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Sheet1!$A$2:$A$8</c:f>
              <c:strCache>
                <c:ptCount val="7"/>
                <c:pt idx="0">
                  <c:v>EDCTC Staff</c:v>
                </c:pt>
                <c:pt idx="1">
                  <c:v>EDCTC Staff-2025 Regional Transp Plan</c:v>
                </c:pt>
                <c:pt idx="2">
                  <c:v>Planning Consultants</c:v>
                </c:pt>
                <c:pt idx="3">
                  <c:v>Office Expense/Conferences</c:v>
                </c:pt>
                <c:pt idx="4">
                  <c:v>Accounting/Audits/Legal</c:v>
                </c:pt>
                <c:pt idx="5">
                  <c:v>Freeway Service Patrol</c:v>
                </c:pt>
                <c:pt idx="6">
                  <c:v>SACOG</c:v>
                </c:pt>
              </c:strCache>
            </c:strRef>
          </c:cat>
          <c:val>
            <c:numRef>
              <c:f>Sheet1!$B$2:$B$8</c:f>
              <c:numCache>
                <c:formatCode>_(* #,##0_);_(* \(#,##0\);_(* "-"??_);_(@_)</c:formatCode>
                <c:ptCount val="7"/>
                <c:pt idx="0">
                  <c:v>835432</c:v>
                </c:pt>
                <c:pt idx="1">
                  <c:v>109777</c:v>
                </c:pt>
                <c:pt idx="2">
                  <c:v>57749</c:v>
                </c:pt>
                <c:pt idx="3">
                  <c:v>137686</c:v>
                </c:pt>
                <c:pt idx="4">
                  <c:v>84810</c:v>
                </c:pt>
                <c:pt idx="5">
                  <c:v>184000</c:v>
                </c:pt>
                <c:pt idx="6">
                  <c:v>100000</c:v>
                </c:pt>
              </c:numCache>
            </c:numRef>
          </c:val>
          <c:extLst>
            <c:ext xmlns:c16="http://schemas.microsoft.com/office/drawing/2014/chart" uri="{C3380CC4-5D6E-409C-BE32-E72D297353CC}">
              <c16:uniqueId val="{00000008-4136-4AE9-B460-CF5E569B8EA6}"/>
            </c:ext>
          </c:extLst>
        </c:ser>
        <c:dLbls>
          <c:showLegendKey val="0"/>
          <c:showVal val="1"/>
          <c:showCatName val="0"/>
          <c:showSerName val="0"/>
          <c:showPercent val="0"/>
          <c:showBubbleSize val="0"/>
          <c:showLeaderLines val="0"/>
        </c:dLbls>
      </c:pie3DChart>
      <c:spPr>
        <a:noFill/>
        <a:ln>
          <a:noFill/>
        </a:ln>
        <a:effectLst/>
      </c:spPr>
    </c:plotArea>
    <c:legend>
      <c:legendPos val="b"/>
      <c:legendEntry>
        <c:idx val="0"/>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4"/>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5"/>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egendEntry>
        <c:idx val="6"/>
        <c:txPr>
          <a:bodyPr rot="0" spcFirstLastPara="1" vertOverflow="ellipsis" vert="horz" wrap="square" anchor="b"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69135007366796442"/>
          <c:w val="1"/>
          <c:h val="0.29663344577626233"/>
        </c:manualLayout>
      </c:layout>
      <c:overlay val="0"/>
      <c:spPr>
        <a:noFill/>
        <a:ln>
          <a:noFill/>
        </a:ln>
        <a:effectLst/>
      </c:spPr>
      <c:txPr>
        <a:bodyPr rot="0" spcFirstLastPara="1" vertOverflow="ellipsis" vert="horz" wrap="square" anchor="b"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w="28575">
      <a:solidFill>
        <a:srgbClr val="54697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6434"/>
          </a:xfrm>
          <a:prstGeom prst="rect">
            <a:avLst/>
          </a:prstGeom>
        </p:spPr>
        <p:txBody>
          <a:bodyPr vert="horz" lIns="93150" tIns="46576" rIns="93150" bIns="46576" rtlCol="0"/>
          <a:lstStyle>
            <a:lvl1pPr algn="l">
              <a:defRPr sz="1200"/>
            </a:lvl1pPr>
          </a:lstStyle>
          <a:p>
            <a:endParaRPr lang="en-US"/>
          </a:p>
        </p:txBody>
      </p:sp>
      <p:sp>
        <p:nvSpPr>
          <p:cNvPr id="3" name="Date Placeholder 2"/>
          <p:cNvSpPr>
            <a:spLocks noGrp="1"/>
          </p:cNvSpPr>
          <p:nvPr>
            <p:ph type="dt" sz="quarter" idx="1"/>
          </p:nvPr>
        </p:nvSpPr>
        <p:spPr>
          <a:xfrm>
            <a:off x="3970940" y="2"/>
            <a:ext cx="3037840" cy="466434"/>
          </a:xfrm>
          <a:prstGeom prst="rect">
            <a:avLst/>
          </a:prstGeom>
        </p:spPr>
        <p:txBody>
          <a:bodyPr vert="horz" lIns="93150" tIns="46576" rIns="93150" bIns="46576" rtlCol="0"/>
          <a:lstStyle>
            <a:lvl1pPr algn="r">
              <a:defRPr sz="1200"/>
            </a:lvl1pPr>
          </a:lstStyle>
          <a:p>
            <a:fld id="{9AC6DFD0-42D7-4667-B769-1421C2410A5F}" type="datetimeFigureOut">
              <a:rPr lang="en-US" smtClean="0"/>
              <a:t>2/6/2025</a:t>
            </a:fld>
            <a:endParaRPr lang="en-US"/>
          </a:p>
        </p:txBody>
      </p:sp>
      <p:sp>
        <p:nvSpPr>
          <p:cNvPr id="4" name="Footer Placeholder 3"/>
          <p:cNvSpPr>
            <a:spLocks noGrp="1"/>
          </p:cNvSpPr>
          <p:nvPr>
            <p:ph type="ftr" sz="quarter" idx="2"/>
          </p:nvPr>
        </p:nvSpPr>
        <p:spPr>
          <a:xfrm>
            <a:off x="2" y="8829973"/>
            <a:ext cx="3037840" cy="466433"/>
          </a:xfrm>
          <a:prstGeom prst="rect">
            <a:avLst/>
          </a:prstGeom>
        </p:spPr>
        <p:txBody>
          <a:bodyPr vert="horz" lIns="93150" tIns="46576" rIns="93150" bIns="46576" rtlCol="0" anchor="b"/>
          <a:lstStyle>
            <a:lvl1pPr algn="l">
              <a:defRPr sz="1200"/>
            </a:lvl1pPr>
          </a:lstStyle>
          <a:p>
            <a:endParaRPr lang="en-US"/>
          </a:p>
        </p:txBody>
      </p:sp>
      <p:sp>
        <p:nvSpPr>
          <p:cNvPr id="5" name="Slide Number Placeholder 4"/>
          <p:cNvSpPr>
            <a:spLocks noGrp="1"/>
          </p:cNvSpPr>
          <p:nvPr>
            <p:ph type="sldNum" sz="quarter" idx="3"/>
          </p:nvPr>
        </p:nvSpPr>
        <p:spPr>
          <a:xfrm>
            <a:off x="3970940" y="8829973"/>
            <a:ext cx="3037840" cy="466433"/>
          </a:xfrm>
          <a:prstGeom prst="rect">
            <a:avLst/>
          </a:prstGeom>
        </p:spPr>
        <p:txBody>
          <a:bodyPr vert="horz" lIns="93150" tIns="46576" rIns="93150" bIns="46576" rtlCol="0" anchor="b"/>
          <a:lstStyle>
            <a:lvl1pPr algn="r">
              <a:defRPr sz="1200"/>
            </a:lvl1pPr>
          </a:lstStyle>
          <a:p>
            <a:fld id="{3A3B490C-B1E8-49BA-9372-A96C15CECBD1}" type="slidenum">
              <a:rPr lang="en-US" smtClean="0"/>
              <a:t>‹#›</a:t>
            </a:fld>
            <a:endParaRPr lang="en-US"/>
          </a:p>
        </p:txBody>
      </p:sp>
    </p:spTree>
    <p:extLst>
      <p:ext uri="{BB962C8B-B14F-4D97-AF65-F5344CB8AC3E}">
        <p14:creationId xmlns:p14="http://schemas.microsoft.com/office/powerpoint/2010/main" val="53226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0"/>
            <a:ext cx="3038475" cy="466726"/>
          </a:xfrm>
          <a:prstGeom prst="rect">
            <a:avLst/>
          </a:prstGeom>
        </p:spPr>
        <p:txBody>
          <a:bodyPr vert="horz" lIns="91413" tIns="45706" rIns="91413" bIns="45706" rtlCol="0"/>
          <a:lstStyle>
            <a:lvl1pPr algn="l">
              <a:defRPr sz="1200"/>
            </a:lvl1pPr>
          </a:lstStyle>
          <a:p>
            <a:endParaRPr lang="en-US"/>
          </a:p>
        </p:txBody>
      </p:sp>
      <p:sp>
        <p:nvSpPr>
          <p:cNvPr id="3" name="Date Placeholder 2"/>
          <p:cNvSpPr>
            <a:spLocks noGrp="1"/>
          </p:cNvSpPr>
          <p:nvPr>
            <p:ph type="dt" idx="1"/>
          </p:nvPr>
        </p:nvSpPr>
        <p:spPr>
          <a:xfrm>
            <a:off x="3970340" y="0"/>
            <a:ext cx="3038475" cy="466726"/>
          </a:xfrm>
          <a:prstGeom prst="rect">
            <a:avLst/>
          </a:prstGeom>
        </p:spPr>
        <p:txBody>
          <a:bodyPr vert="horz" lIns="91413" tIns="45706" rIns="91413" bIns="45706" rtlCol="0"/>
          <a:lstStyle>
            <a:lvl1pPr algn="r">
              <a:defRPr sz="1200"/>
            </a:lvl1pPr>
          </a:lstStyle>
          <a:p>
            <a:fld id="{EF4D1E8F-FC94-4F9D-B101-DBB7AD0A3A3B}" type="datetimeFigureOut">
              <a:rPr lang="en-US" smtClean="0"/>
              <a:t>2/6/2025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3" tIns="45706" rIns="91413" bIns="45706" rtlCol="0" anchor="ctr"/>
          <a:lstStyle/>
          <a:p>
            <a:endParaRPr lang="en-US"/>
          </a:p>
        </p:txBody>
      </p:sp>
      <p:sp>
        <p:nvSpPr>
          <p:cNvPr id="5" name="Notes Placeholder 4"/>
          <p:cNvSpPr>
            <a:spLocks noGrp="1"/>
          </p:cNvSpPr>
          <p:nvPr>
            <p:ph type="body" sz="quarter" idx="3"/>
          </p:nvPr>
        </p:nvSpPr>
        <p:spPr>
          <a:xfrm>
            <a:off x="701677" y="4473578"/>
            <a:ext cx="5607050" cy="3660774"/>
          </a:xfrm>
          <a:prstGeom prst="rect">
            <a:avLst/>
          </a:prstGeom>
        </p:spPr>
        <p:txBody>
          <a:bodyPr vert="horz" lIns="91413" tIns="45706" rIns="91413" bIns="4570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5" y="8829676"/>
            <a:ext cx="3038475" cy="466726"/>
          </a:xfrm>
          <a:prstGeom prst="rect">
            <a:avLst/>
          </a:prstGeom>
        </p:spPr>
        <p:txBody>
          <a:bodyPr vert="horz" lIns="91413" tIns="45706" rIns="91413" bIns="45706" rtlCol="0" anchor="b"/>
          <a:lstStyle>
            <a:lvl1pPr algn="l">
              <a:defRPr sz="1200"/>
            </a:lvl1pPr>
          </a:lstStyle>
          <a:p>
            <a:endParaRPr lang="en-US"/>
          </a:p>
        </p:txBody>
      </p:sp>
      <p:sp>
        <p:nvSpPr>
          <p:cNvPr id="7" name="Slide Number Placeholder 6"/>
          <p:cNvSpPr>
            <a:spLocks noGrp="1"/>
          </p:cNvSpPr>
          <p:nvPr>
            <p:ph type="sldNum" sz="quarter" idx="5"/>
          </p:nvPr>
        </p:nvSpPr>
        <p:spPr>
          <a:xfrm>
            <a:off x="3970340" y="8829676"/>
            <a:ext cx="3038475" cy="466726"/>
          </a:xfrm>
          <a:prstGeom prst="rect">
            <a:avLst/>
          </a:prstGeom>
        </p:spPr>
        <p:txBody>
          <a:bodyPr vert="horz" lIns="91413" tIns="45706" rIns="91413" bIns="45706" rtlCol="0" anchor="b"/>
          <a:lstStyle>
            <a:lvl1pPr algn="r">
              <a:defRPr sz="1200"/>
            </a:lvl1pPr>
          </a:lstStyle>
          <a:p>
            <a:fld id="{7ACD63EC-D8C1-4E78-A322-2B88D4985F90}" type="slidenum">
              <a:rPr lang="en-US" smtClean="0"/>
              <a:t>‹#›</a:t>
            </a:fld>
            <a:endParaRPr lang="en-US"/>
          </a:p>
        </p:txBody>
      </p:sp>
    </p:spTree>
    <p:extLst>
      <p:ext uri="{BB962C8B-B14F-4D97-AF65-F5344CB8AC3E}">
        <p14:creationId xmlns:p14="http://schemas.microsoft.com/office/powerpoint/2010/main" val="1871911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Work</a:t>
            </a:r>
            <a:r>
              <a:rPr lang="en-US" baseline="0" dirty="0"/>
              <a:t> Program and Budget is the work plan that serves as a roadmap for the coming year and beyond. Each year EDCTC presents a Draft OWP for the Commission to consider the workload and direction for the coming year. The tasks within the OWP range from ongoing administrative functions to complex planning studies and efforts funded through Grants and other sources. </a:t>
            </a:r>
          </a:p>
          <a:p>
            <a:endParaRPr lang="en-US" baseline="0" dirty="0"/>
          </a:p>
        </p:txBody>
      </p:sp>
      <p:sp>
        <p:nvSpPr>
          <p:cNvPr id="4" name="Slide Number Placeholder 3"/>
          <p:cNvSpPr>
            <a:spLocks noGrp="1"/>
          </p:cNvSpPr>
          <p:nvPr>
            <p:ph type="sldNum" sz="quarter" idx="10"/>
          </p:nvPr>
        </p:nvSpPr>
        <p:spPr/>
        <p:txBody>
          <a:bodyPr/>
          <a:lstStyle/>
          <a:p>
            <a:fld id="{7ACD63EC-D8C1-4E78-A322-2B88D4985F90}" type="slidenum">
              <a:rPr lang="en-US" smtClean="0"/>
              <a:t>1</a:t>
            </a:fld>
            <a:endParaRPr lang="en-US"/>
          </a:p>
        </p:txBody>
      </p:sp>
    </p:spTree>
    <p:extLst>
      <p:ext uri="{BB962C8B-B14F-4D97-AF65-F5344CB8AC3E}">
        <p14:creationId xmlns:p14="http://schemas.microsoft.com/office/powerpoint/2010/main" val="3925155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last work element </a:t>
            </a:r>
            <a:r>
              <a:rPr lang="en-US" baseline="0"/>
              <a:t>under Administration and Intergovernmental Coordination</a:t>
            </a:r>
            <a:r>
              <a:rPr lang="en-US"/>
              <a:t> is Work Element</a:t>
            </a:r>
            <a:r>
              <a:rPr lang="en-US" baseline="0"/>
              <a:t> 130, the Freeway Service Patrol </a:t>
            </a:r>
          </a:p>
          <a:p>
            <a:r>
              <a:rPr lang="en-US" baseline="0"/>
              <a:t>EDCTC manages the FSP contract, currently with Extreme Towing, for the motorist aid service operating along US 50 from the County Line to Greenstone Road. </a:t>
            </a:r>
          </a:p>
          <a:p>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10</a:t>
            </a:fld>
            <a:endParaRPr lang="en-US"/>
          </a:p>
        </p:txBody>
      </p:sp>
    </p:spTree>
    <p:extLst>
      <p:ext uri="{BB962C8B-B14F-4D97-AF65-F5344CB8AC3E}">
        <p14:creationId xmlns:p14="http://schemas.microsoft.com/office/powerpoint/2010/main" val="16017482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next Work Program category is Multi-Modal Transportation Planning which includes four elements, some of which are grant funded efforts.</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11</a:t>
            </a:fld>
            <a:endParaRPr lang="en-US"/>
          </a:p>
        </p:txBody>
      </p:sp>
    </p:spTree>
    <p:extLst>
      <p:ext uri="{BB962C8B-B14F-4D97-AF65-F5344CB8AC3E}">
        <p14:creationId xmlns:p14="http://schemas.microsoft.com/office/powerpoint/2010/main" val="15239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Element 200 is the RTP which is our twenty-year transportation plan updated every 5 years.  </a:t>
            </a:r>
          </a:p>
          <a:p>
            <a:r>
              <a:rPr lang="en-US" baseline="0" dirty="0"/>
              <a:t>We are in full swing of the 2025-2045 RTP this current fiscal year and will wrap up by the end of the calendar year.</a:t>
            </a:r>
          </a:p>
          <a:p>
            <a:r>
              <a:rPr lang="en-US" baseline="0" dirty="0"/>
              <a:t>In order for a transportation project to be eligible to secure or compete for federal or state transportation funding, it must be included in this fiscally constrained 20-year plan.</a:t>
            </a:r>
          </a:p>
          <a:p>
            <a:r>
              <a:rPr lang="en-US" baseline="0" dirty="0"/>
              <a:t>The RTP is integrated into the SACOG Metropolitan Transportation Plan Sustainable Community Strategies as the El Dorado County component of the six-county regional plan. </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12</a:t>
            </a:fld>
            <a:endParaRPr lang="en-US"/>
          </a:p>
        </p:txBody>
      </p:sp>
    </p:spTree>
    <p:extLst>
      <p:ext uri="{BB962C8B-B14F-4D97-AF65-F5344CB8AC3E}">
        <p14:creationId xmlns:p14="http://schemas.microsoft.com/office/powerpoint/2010/main" val="3460743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130B9-EE8E-A6CF-A520-D90E242B1E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0B189C-E1E9-B22C-00F7-2C0108EBBA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F82C98-91BC-9B85-3BE7-A14F813D00C9}"/>
              </a:ext>
            </a:extLst>
          </p:cNvPr>
          <p:cNvSpPr>
            <a:spLocks noGrp="1"/>
          </p:cNvSpPr>
          <p:nvPr>
            <p:ph type="body" idx="1"/>
          </p:nvPr>
        </p:nvSpPr>
        <p:spPr/>
        <p:txBody>
          <a:bodyPr/>
          <a:lstStyle/>
          <a:p>
            <a:r>
              <a:rPr lang="en-US" dirty="0">
                <a:highlight>
                  <a:srgbClr val="FFFF00"/>
                </a:highlight>
              </a:rPr>
              <a:t>Work</a:t>
            </a:r>
            <a:r>
              <a:rPr lang="en-US" baseline="0" dirty="0">
                <a:highlight>
                  <a:srgbClr val="FFFF00"/>
                </a:highlight>
              </a:rPr>
              <a:t> Element 200EIR is simply the Environmental Impact Report for the RTP which under CEQA is considered a “project”. This work element is funded with a Rural Planning Assistance (RPA) grant.  </a:t>
            </a:r>
          </a:p>
          <a:p>
            <a:r>
              <a:rPr lang="en-US" baseline="0" dirty="0">
                <a:highlight>
                  <a:srgbClr val="FFFF00"/>
                </a:highlight>
              </a:rPr>
              <a:t>Our consultant, </a:t>
            </a:r>
            <a:r>
              <a:rPr lang="en-US" baseline="0" dirty="0" err="1">
                <a:highlight>
                  <a:srgbClr val="FFFF00"/>
                </a:highlight>
              </a:rPr>
              <a:t>DeNovo</a:t>
            </a:r>
            <a:r>
              <a:rPr lang="en-US" baseline="0" dirty="0">
                <a:highlight>
                  <a:srgbClr val="FFFF00"/>
                </a:highlight>
              </a:rPr>
              <a:t>, is under contract to complete this required EIR work. </a:t>
            </a:r>
          </a:p>
        </p:txBody>
      </p:sp>
      <p:sp>
        <p:nvSpPr>
          <p:cNvPr id="4" name="Slide Number Placeholder 3">
            <a:extLst>
              <a:ext uri="{FF2B5EF4-FFF2-40B4-BE49-F238E27FC236}">
                <a16:creationId xmlns:a16="http://schemas.microsoft.com/office/drawing/2014/main" id="{09304E4A-3FD2-9238-6951-06523FDC3CB9}"/>
              </a:ext>
            </a:extLst>
          </p:cNvPr>
          <p:cNvSpPr>
            <a:spLocks noGrp="1"/>
          </p:cNvSpPr>
          <p:nvPr>
            <p:ph type="sldNum" sz="quarter" idx="10"/>
          </p:nvPr>
        </p:nvSpPr>
        <p:spPr/>
        <p:txBody>
          <a:bodyPr/>
          <a:lstStyle/>
          <a:p>
            <a:fld id="{7ACD63EC-D8C1-4E78-A322-2B88D4985F90}" type="slidenum">
              <a:rPr lang="en-US" smtClean="0"/>
              <a:t>13</a:t>
            </a:fld>
            <a:endParaRPr lang="en-US"/>
          </a:p>
        </p:txBody>
      </p:sp>
    </p:spTree>
    <p:extLst>
      <p:ext uri="{BB962C8B-B14F-4D97-AF65-F5344CB8AC3E}">
        <p14:creationId xmlns:p14="http://schemas.microsoft.com/office/powerpoint/2010/main" val="1053264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a:t>
            </a:r>
            <a:r>
              <a:rPr lang="en-US" baseline="0" dirty="0"/>
              <a:t> Element 221 outlines our close and strong partnership with El Dorado Transit planning for transit services and facilities. </a:t>
            </a:r>
          </a:p>
          <a:p>
            <a:endParaRPr lang="en-US" baseline="0" dirty="0"/>
          </a:p>
          <a:p>
            <a:r>
              <a:rPr lang="en-US" baseline="0" dirty="0"/>
              <a:t>El Dorado Transit has done a remarkable job restoring service post-covid pandemic which greatly impacted ridership across all transit operators nationwide.</a:t>
            </a:r>
          </a:p>
          <a:p>
            <a:endParaRPr lang="en-US" baseline="0" dirty="0"/>
          </a:p>
          <a:p>
            <a:r>
              <a:rPr lang="en-US" baseline="0" dirty="0"/>
              <a:t>We enjoy a relationship of strong collaboration, open dialogue, and mutual respect with El Dorado Transit and look forward to continued efforts to improve transit and bring new innovative transit options to our residents in the coming years.</a:t>
            </a:r>
          </a:p>
          <a:p>
            <a:endParaRPr lang="en-US" baseline="0" dirty="0"/>
          </a:p>
        </p:txBody>
      </p:sp>
      <p:sp>
        <p:nvSpPr>
          <p:cNvPr id="4" name="Slide Number Placeholder 3"/>
          <p:cNvSpPr>
            <a:spLocks noGrp="1"/>
          </p:cNvSpPr>
          <p:nvPr>
            <p:ph type="sldNum" sz="quarter" idx="10"/>
          </p:nvPr>
        </p:nvSpPr>
        <p:spPr/>
        <p:txBody>
          <a:bodyPr/>
          <a:lstStyle/>
          <a:p>
            <a:fld id="{7ACD63EC-D8C1-4E78-A322-2B88D4985F90}" type="slidenum">
              <a:rPr lang="en-US" smtClean="0"/>
              <a:t>14</a:t>
            </a:fld>
            <a:endParaRPr lang="en-US"/>
          </a:p>
        </p:txBody>
      </p:sp>
    </p:spTree>
    <p:extLst>
      <p:ext uri="{BB962C8B-B14F-4D97-AF65-F5344CB8AC3E}">
        <p14:creationId xmlns:p14="http://schemas.microsoft.com/office/powerpoint/2010/main" val="2417418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 263 is funded through a Caltrans Sustainable Communities planning grant that will support this effort to look at modernizing our long-range planning data and analytics and help to better understand critical issues in El Dorado County.</a:t>
            </a:r>
          </a:p>
          <a:p>
            <a:endParaRPr lang="en-US" dirty="0"/>
          </a:p>
          <a:p>
            <a:r>
              <a:rPr lang="en-US" dirty="0"/>
              <a:t>Some of these factors include disadvantaged communities, vulnerable populations, and areas where we can better align with state and federal policies focused around these issues. </a:t>
            </a:r>
          </a:p>
          <a:p>
            <a:endParaRPr lang="en-US" dirty="0"/>
          </a:p>
          <a:p>
            <a:r>
              <a:rPr lang="en-US" dirty="0"/>
              <a:t>Ultimately, this will help us to improve communication regarding our needs and unique attributes and compete for funding to support the investments included in our near and far term plans. </a:t>
            </a:r>
          </a:p>
        </p:txBody>
      </p:sp>
      <p:sp>
        <p:nvSpPr>
          <p:cNvPr id="4" name="Slide Number Placeholder 3"/>
          <p:cNvSpPr>
            <a:spLocks noGrp="1"/>
          </p:cNvSpPr>
          <p:nvPr>
            <p:ph type="sldNum" sz="quarter" idx="5"/>
          </p:nvPr>
        </p:nvSpPr>
        <p:spPr/>
        <p:txBody>
          <a:bodyPr/>
          <a:lstStyle/>
          <a:p>
            <a:fld id="{7ACD63EC-D8C1-4E78-A322-2B88D4985F90}" type="slidenum">
              <a:rPr lang="en-US" smtClean="0"/>
              <a:t>15</a:t>
            </a:fld>
            <a:endParaRPr lang="en-US"/>
          </a:p>
        </p:txBody>
      </p:sp>
    </p:spTree>
    <p:extLst>
      <p:ext uri="{BB962C8B-B14F-4D97-AF65-F5344CB8AC3E}">
        <p14:creationId xmlns:p14="http://schemas.microsoft.com/office/powerpoint/2010/main" val="106027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category</a:t>
            </a:r>
            <a:r>
              <a:rPr lang="en-US" baseline="0"/>
              <a:t> of work elements is Project Delivery and Programming comprised of three work elements.</a:t>
            </a:r>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16</a:t>
            </a:fld>
            <a:endParaRPr lang="en-US"/>
          </a:p>
        </p:txBody>
      </p:sp>
    </p:spTree>
    <p:extLst>
      <p:ext uri="{BB962C8B-B14F-4D97-AF65-F5344CB8AC3E}">
        <p14:creationId xmlns:p14="http://schemas.microsoft.com/office/powerpoint/2010/main" val="1523547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being Work Element 300 </a:t>
            </a:r>
            <a:r>
              <a:rPr lang="en-US" baseline="0" dirty="0"/>
              <a:t>State and Federal Programming which </a:t>
            </a:r>
            <a:r>
              <a:rPr lang="en-US" dirty="0"/>
              <a:t>is a fundamental</a:t>
            </a:r>
            <a:r>
              <a:rPr lang="en-US" baseline="0" dirty="0"/>
              <a:t> purpose of EDCTC.</a:t>
            </a:r>
          </a:p>
          <a:p>
            <a:r>
              <a:rPr lang="en-US" baseline="0" dirty="0"/>
              <a:t>This element involves the ongoing planning and prioritizing of projects, identifying funding opportunities, and ultimately programming of funds to our partner agencies to deliver transportation projects and services. </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17</a:t>
            </a:fld>
            <a:endParaRPr lang="en-US"/>
          </a:p>
        </p:txBody>
      </p:sp>
    </p:spTree>
    <p:extLst>
      <p:ext uri="{BB962C8B-B14F-4D97-AF65-F5344CB8AC3E}">
        <p14:creationId xmlns:p14="http://schemas.microsoft.com/office/powerpoint/2010/main" val="4104926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 310</a:t>
            </a:r>
            <a:r>
              <a:rPr lang="en-US" baseline="0" dirty="0"/>
              <a:t> is the Transportation Project Delivery and Oversight which involves our role in overseeing project delivery for projects which EDCTC has programmed state or federal funding. </a:t>
            </a:r>
          </a:p>
          <a:p>
            <a:r>
              <a:rPr lang="en-US" baseline="0" dirty="0"/>
              <a:t>As the agency responsible for administering state transportation funding, it is our duty to make sure the funds are used appropriately, in a timely manner, and for projects which serve all transportation needs across modes, serve all users of the system and enhance the safety, operation, and useful life of the transportation system.  </a:t>
            </a:r>
          </a:p>
        </p:txBody>
      </p:sp>
      <p:sp>
        <p:nvSpPr>
          <p:cNvPr id="4" name="Slide Number Placeholder 3"/>
          <p:cNvSpPr>
            <a:spLocks noGrp="1"/>
          </p:cNvSpPr>
          <p:nvPr>
            <p:ph type="sldNum" sz="quarter" idx="10"/>
          </p:nvPr>
        </p:nvSpPr>
        <p:spPr/>
        <p:txBody>
          <a:bodyPr/>
          <a:lstStyle/>
          <a:p>
            <a:fld id="{7ACD63EC-D8C1-4E78-A322-2B88D4985F90}" type="slidenum">
              <a:rPr lang="en-US" smtClean="0"/>
              <a:t>18</a:t>
            </a:fld>
            <a:endParaRPr lang="en-US"/>
          </a:p>
        </p:txBody>
      </p:sp>
    </p:spTree>
    <p:extLst>
      <p:ext uri="{BB962C8B-B14F-4D97-AF65-F5344CB8AC3E}">
        <p14:creationId xmlns:p14="http://schemas.microsoft.com/office/powerpoint/2010/main" val="12428007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a:t>
            </a:r>
            <a:r>
              <a:rPr lang="en-US" baseline="0" dirty="0"/>
              <a:t> 330 is our Active and Alternative Transportation Programs which involves our role in promoting active and alternative modes such as cycling, walking, carpooling, and transit.  </a:t>
            </a:r>
          </a:p>
        </p:txBody>
      </p:sp>
      <p:sp>
        <p:nvSpPr>
          <p:cNvPr id="4" name="Slide Number Placeholder 3"/>
          <p:cNvSpPr>
            <a:spLocks noGrp="1"/>
          </p:cNvSpPr>
          <p:nvPr>
            <p:ph type="sldNum" sz="quarter" idx="10"/>
          </p:nvPr>
        </p:nvSpPr>
        <p:spPr/>
        <p:txBody>
          <a:bodyPr/>
          <a:lstStyle/>
          <a:p>
            <a:fld id="{7ACD63EC-D8C1-4E78-A322-2B88D4985F90}" type="slidenum">
              <a:rPr lang="en-US" smtClean="0"/>
              <a:t>19</a:t>
            </a:fld>
            <a:endParaRPr lang="en-US"/>
          </a:p>
        </p:txBody>
      </p:sp>
    </p:spTree>
    <p:extLst>
      <p:ext uri="{BB962C8B-B14F-4D97-AF65-F5344CB8AC3E}">
        <p14:creationId xmlns:p14="http://schemas.microsoft.com/office/powerpoint/2010/main" val="2865834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OWP includes an introduction and background of EDCTC which includes our organizational framework, our roles and responsibilities, and our partners. The final elements of the OWP include the budget, and the goals and objectives are included as an appendix for the coming year.  </a:t>
            </a:r>
          </a:p>
          <a:p>
            <a:r>
              <a:rPr lang="en-US" dirty="0"/>
              <a:t>Next</a:t>
            </a:r>
            <a:r>
              <a:rPr lang="en-US" baseline="0" dirty="0"/>
              <a:t> the OWP breaks out Work Elements into Four Categories including Administration and Intergovernmental Coordination.  </a:t>
            </a:r>
          </a:p>
          <a:p>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2</a:t>
            </a:fld>
            <a:endParaRPr lang="en-US"/>
          </a:p>
        </p:txBody>
      </p:sp>
    </p:spTree>
    <p:extLst>
      <p:ext uri="{BB962C8B-B14F-4D97-AF65-F5344CB8AC3E}">
        <p14:creationId xmlns:p14="http://schemas.microsoft.com/office/powerpoint/2010/main" val="56741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fourth and final category</a:t>
            </a:r>
            <a:r>
              <a:rPr lang="en-US" baseline="0"/>
              <a:t> of work elements is our Public Information, Outreach, and Advocacy</a:t>
            </a:r>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20</a:t>
            </a:fld>
            <a:endParaRPr lang="en-US"/>
          </a:p>
        </p:txBody>
      </p:sp>
    </p:spTree>
    <p:extLst>
      <p:ext uri="{BB962C8B-B14F-4D97-AF65-F5344CB8AC3E}">
        <p14:creationId xmlns:p14="http://schemas.microsoft.com/office/powerpoint/2010/main" val="1492094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32">
              <a:defRPr/>
            </a:pPr>
            <a:r>
              <a:rPr lang="en-US" dirty="0"/>
              <a:t>Work Element 400 is fundamental to our planning function as it focuses on coordination and consultation with the public, interested parties, focus groups, the business community and other stakeholders to ensure they all have ownership in the process, the plans developed, and ultimately the projects delivered. </a:t>
            </a:r>
          </a:p>
          <a:p>
            <a:pPr defTabSz="914132">
              <a:defRPr/>
            </a:pPr>
            <a:r>
              <a:rPr lang="en-US" dirty="0"/>
              <a:t>This is an area which is ever evolving and continues to present us with new opportunities through advances in technology, virtual interface tools, and non-traditional means of engagement. </a:t>
            </a:r>
          </a:p>
        </p:txBody>
      </p:sp>
      <p:sp>
        <p:nvSpPr>
          <p:cNvPr id="4" name="Slide Number Placeholder 3"/>
          <p:cNvSpPr>
            <a:spLocks noGrp="1"/>
          </p:cNvSpPr>
          <p:nvPr>
            <p:ph type="sldNum" sz="quarter" idx="10"/>
          </p:nvPr>
        </p:nvSpPr>
        <p:spPr/>
        <p:txBody>
          <a:bodyPr/>
          <a:lstStyle/>
          <a:p>
            <a:fld id="{7ACD63EC-D8C1-4E78-A322-2B88D4985F90}" type="slidenum">
              <a:rPr lang="en-US" smtClean="0"/>
              <a:t>21</a:t>
            </a:fld>
            <a:endParaRPr lang="en-US"/>
          </a:p>
        </p:txBody>
      </p:sp>
    </p:spTree>
    <p:extLst>
      <p:ext uri="{BB962C8B-B14F-4D97-AF65-F5344CB8AC3E}">
        <p14:creationId xmlns:p14="http://schemas.microsoft.com/office/powerpoint/2010/main" val="1324891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work element is 410 which is our Transportation Advocacy Program which includes our</a:t>
            </a:r>
            <a:r>
              <a:rPr lang="en-US" baseline="0" dirty="0"/>
              <a:t> efforts to secure discretionary state and federal transportation funding for various projects.  </a:t>
            </a:r>
          </a:p>
          <a:p>
            <a:br>
              <a:rPr lang="en-US" baseline="0" dirty="0"/>
            </a:br>
            <a:r>
              <a:rPr lang="en-US" baseline="0" dirty="0"/>
              <a:t>This work element includes events such as Cap to Cap but also more meaningful efforts working directly with local, regional, and state leaders and legislators to share our transportation story, express our needs clearly, and advocate strongly. </a:t>
            </a:r>
          </a:p>
          <a:p>
            <a:endParaRPr lang="en-US" baseline="0" dirty="0"/>
          </a:p>
          <a:p>
            <a:r>
              <a:rPr lang="en-US" baseline="0" dirty="0"/>
              <a:t>I anticipate this work element will be critical this coming year as the new federal administration begins to shape the next surface transportation bill.</a:t>
            </a:r>
          </a:p>
        </p:txBody>
      </p:sp>
      <p:sp>
        <p:nvSpPr>
          <p:cNvPr id="4" name="Slide Number Placeholder 3"/>
          <p:cNvSpPr>
            <a:spLocks noGrp="1"/>
          </p:cNvSpPr>
          <p:nvPr>
            <p:ph type="sldNum" sz="quarter" idx="10"/>
          </p:nvPr>
        </p:nvSpPr>
        <p:spPr/>
        <p:txBody>
          <a:bodyPr/>
          <a:lstStyle/>
          <a:p>
            <a:fld id="{7ACD63EC-D8C1-4E78-A322-2B88D4985F90}" type="slidenum">
              <a:rPr lang="en-US" smtClean="0"/>
              <a:t>22</a:t>
            </a:fld>
            <a:endParaRPr lang="en-US"/>
          </a:p>
        </p:txBody>
      </p:sp>
    </p:spTree>
    <p:extLst>
      <p:ext uri="{BB962C8B-B14F-4D97-AF65-F5344CB8AC3E}">
        <p14:creationId xmlns:p14="http://schemas.microsoft.com/office/powerpoint/2010/main" val="70859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a:t>
            </a:r>
            <a:r>
              <a:rPr lang="en-US" baseline="0" dirty="0"/>
              <a:t> we have a summary of the budget revenue and expenditures and Karen Thompson is going to present that information.</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23</a:t>
            </a:fld>
            <a:endParaRPr lang="en-US"/>
          </a:p>
        </p:txBody>
      </p:sp>
    </p:spTree>
    <p:extLst>
      <p:ext uri="{BB962C8B-B14F-4D97-AF65-F5344CB8AC3E}">
        <p14:creationId xmlns:p14="http://schemas.microsoft.com/office/powerpoint/2010/main" val="28378122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24</a:t>
            </a:fld>
            <a:endParaRPr lang="en-US"/>
          </a:p>
        </p:txBody>
      </p:sp>
    </p:spTree>
    <p:extLst>
      <p:ext uri="{BB962C8B-B14F-4D97-AF65-F5344CB8AC3E}">
        <p14:creationId xmlns:p14="http://schemas.microsoft.com/office/powerpoint/2010/main" val="3346600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25</a:t>
            </a:fld>
            <a:endParaRPr lang="en-US"/>
          </a:p>
        </p:txBody>
      </p:sp>
    </p:spTree>
    <p:extLst>
      <p:ext uri="{BB962C8B-B14F-4D97-AF65-F5344CB8AC3E}">
        <p14:creationId xmlns:p14="http://schemas.microsoft.com/office/powerpoint/2010/main" val="21223010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a:t>
            </a:r>
            <a:r>
              <a:rPr lang="en-US" baseline="0"/>
              <a:t> we will be submitting the Draft OWP to Caltrans, pending your direction today.</a:t>
            </a:r>
          </a:p>
          <a:p>
            <a:r>
              <a:rPr lang="en-US" baseline="0"/>
              <a:t>We then will respond to any comments received by Caltrans followed by an </a:t>
            </a:r>
          </a:p>
          <a:p>
            <a:r>
              <a:rPr lang="en-US" baseline="0"/>
              <a:t>Ad Hoc Budget Subcommittee meeting in April.</a:t>
            </a:r>
          </a:p>
          <a:p>
            <a:r>
              <a:rPr lang="en-US" baseline="0"/>
              <a:t>The Final OWP will be presented to your Commission in May followed immediately by final submission to Caltrans.</a:t>
            </a:r>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26</a:t>
            </a:fld>
            <a:endParaRPr lang="en-US"/>
          </a:p>
        </p:txBody>
      </p:sp>
    </p:spTree>
    <p:extLst>
      <p:ext uri="{BB962C8B-B14F-4D97-AF65-F5344CB8AC3E}">
        <p14:creationId xmlns:p14="http://schemas.microsoft.com/office/powerpoint/2010/main" val="522795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27</a:t>
            </a:fld>
            <a:endParaRPr lang="en-US"/>
          </a:p>
        </p:txBody>
      </p:sp>
    </p:spTree>
    <p:extLst>
      <p:ext uri="{BB962C8B-B14F-4D97-AF65-F5344CB8AC3E}">
        <p14:creationId xmlns:p14="http://schemas.microsoft.com/office/powerpoint/2010/main" val="1428792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Within Administration</a:t>
            </a:r>
            <a:r>
              <a:rPr lang="en-US" baseline="0"/>
              <a:t> and Intergovernmental Coordination, we have </a:t>
            </a:r>
            <a:r>
              <a:rPr lang="en-US" baseline="0">
                <a:highlight>
                  <a:srgbClr val="FFFF00"/>
                </a:highlight>
              </a:rPr>
              <a:t>seven</a:t>
            </a:r>
            <a:r>
              <a:rPr lang="en-US" baseline="0"/>
              <a:t> work elements.</a:t>
            </a:r>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3</a:t>
            </a:fld>
            <a:endParaRPr lang="en-US"/>
          </a:p>
        </p:txBody>
      </p:sp>
    </p:spTree>
    <p:extLst>
      <p:ext uri="{BB962C8B-B14F-4D97-AF65-F5344CB8AC3E}">
        <p14:creationId xmlns:p14="http://schemas.microsoft.com/office/powerpoint/2010/main" val="40080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is Work Element</a:t>
            </a:r>
            <a:r>
              <a:rPr lang="en-US" baseline="0" dirty="0"/>
              <a:t> 50 which is the administration and management of the Agency which includes our day-to-day operations. This effort is billed as an indirect cost consistent with our indirect cost allocation plan approved by Caltrans. Indirect costs are not specifically tied to a transportation planning project, for example indirect costs include expenses such as rent, independent audits, development of agendas and related materials, Commission meetings, and financial reports.  </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4</a:t>
            </a:fld>
            <a:endParaRPr lang="en-US"/>
          </a:p>
        </p:txBody>
      </p:sp>
    </p:spTree>
    <p:extLst>
      <p:ext uri="{BB962C8B-B14F-4D97-AF65-F5344CB8AC3E}">
        <p14:creationId xmlns:p14="http://schemas.microsoft.com/office/powerpoint/2010/main" val="165297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 100</a:t>
            </a:r>
            <a:r>
              <a:rPr lang="en-US" baseline="0" dirty="0"/>
              <a:t> involves the management of the OWP for the operations of the agency.  </a:t>
            </a:r>
            <a:br>
              <a:rPr lang="en-US" baseline="0" dirty="0"/>
            </a:br>
            <a:r>
              <a:rPr lang="en-US" baseline="0" dirty="0"/>
              <a:t>This Element is billable to State Rural Planning Assistance Funds as one of the fundamental planning activities of EDCTC. </a:t>
            </a:r>
          </a:p>
          <a:p>
            <a:r>
              <a:rPr lang="en-US" baseline="0" dirty="0"/>
              <a:t>Tasks within this work element include quarterly reports to Caltrans and amendments made to the OWP throughout the year.</a:t>
            </a:r>
          </a:p>
          <a:p>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5</a:t>
            </a:fld>
            <a:endParaRPr lang="en-US"/>
          </a:p>
        </p:txBody>
      </p:sp>
    </p:spTree>
    <p:extLst>
      <p:ext uri="{BB962C8B-B14F-4D97-AF65-F5344CB8AC3E}">
        <p14:creationId xmlns:p14="http://schemas.microsoft.com/office/powerpoint/2010/main" val="428276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a:t>
            </a:r>
            <a:r>
              <a:rPr lang="en-US" baseline="0" dirty="0"/>
              <a:t> 110 Intergovernmental Coordination is a key duty of EDCTC as we are in constant coordination with all our partners to ensure our transportation planning and programming work is coordinated across all jurisdictions and serves the needs of all partners involved in delivering transportation projects and services in El Dorado County and across the broader region. </a:t>
            </a:r>
          </a:p>
          <a:p>
            <a:r>
              <a:rPr lang="en-US" baseline="0" dirty="0"/>
              <a:t>Tasks within this work element include an array of working groups, committees, and technical advisory groups, as well as one-on-one interaction with local, state and federal agencies. </a:t>
            </a:r>
            <a:endParaRPr lang="en-US" dirty="0"/>
          </a:p>
        </p:txBody>
      </p:sp>
      <p:sp>
        <p:nvSpPr>
          <p:cNvPr id="4" name="Slide Number Placeholder 3"/>
          <p:cNvSpPr>
            <a:spLocks noGrp="1"/>
          </p:cNvSpPr>
          <p:nvPr>
            <p:ph type="sldNum" sz="quarter" idx="10"/>
          </p:nvPr>
        </p:nvSpPr>
        <p:spPr/>
        <p:txBody>
          <a:bodyPr/>
          <a:lstStyle/>
          <a:p>
            <a:fld id="{7ACD63EC-D8C1-4E78-A322-2B88D4985F90}" type="slidenum">
              <a:rPr lang="en-US" smtClean="0"/>
              <a:t>6</a:t>
            </a:fld>
            <a:endParaRPr lang="en-US"/>
          </a:p>
        </p:txBody>
      </p:sp>
    </p:spTree>
    <p:extLst>
      <p:ext uri="{BB962C8B-B14F-4D97-AF65-F5344CB8AC3E}">
        <p14:creationId xmlns:p14="http://schemas.microsoft.com/office/powerpoint/2010/main" val="395294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a:t>
            </a:r>
            <a:r>
              <a:rPr lang="en-US" baseline="0" dirty="0"/>
              <a:t> 120 is focused on the administration of the Transportation Development Act, or TDA, funds through programming Local Transportation Funds, State Transit Assistance funds, and State of Good Repair funds to projects and services on the West Slope. </a:t>
            </a:r>
          </a:p>
          <a:p>
            <a:r>
              <a:rPr lang="en-US" baseline="0" dirty="0"/>
              <a:t>This effort primarily focuses on our partnership with El Dorado Transit serving the public transit needs of our residents. </a:t>
            </a:r>
          </a:p>
        </p:txBody>
      </p:sp>
      <p:sp>
        <p:nvSpPr>
          <p:cNvPr id="4" name="Slide Number Placeholder 3"/>
          <p:cNvSpPr>
            <a:spLocks noGrp="1"/>
          </p:cNvSpPr>
          <p:nvPr>
            <p:ph type="sldNum" sz="quarter" idx="10"/>
          </p:nvPr>
        </p:nvSpPr>
        <p:spPr/>
        <p:txBody>
          <a:bodyPr/>
          <a:lstStyle/>
          <a:p>
            <a:fld id="{7ACD63EC-D8C1-4E78-A322-2B88D4985F90}" type="slidenum">
              <a:rPr lang="en-US" smtClean="0"/>
              <a:t>7</a:t>
            </a:fld>
            <a:endParaRPr lang="en-US"/>
          </a:p>
        </p:txBody>
      </p:sp>
    </p:spTree>
    <p:extLst>
      <p:ext uri="{BB962C8B-B14F-4D97-AF65-F5344CB8AC3E}">
        <p14:creationId xmlns:p14="http://schemas.microsoft.com/office/powerpoint/2010/main" val="3322144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Element</a:t>
            </a:r>
            <a:r>
              <a:rPr lang="en-US" baseline="0" dirty="0"/>
              <a:t> 122 is in it’s second year. This Work Element is focused on administration of TIRCP and ZETCP formula funding made available to transit this year through passage of SB 125 to help restore transit mode shift across California. </a:t>
            </a:r>
          </a:p>
        </p:txBody>
      </p:sp>
      <p:sp>
        <p:nvSpPr>
          <p:cNvPr id="4" name="Slide Number Placeholder 3"/>
          <p:cNvSpPr>
            <a:spLocks noGrp="1"/>
          </p:cNvSpPr>
          <p:nvPr>
            <p:ph type="sldNum" sz="quarter" idx="10"/>
          </p:nvPr>
        </p:nvSpPr>
        <p:spPr/>
        <p:txBody>
          <a:bodyPr/>
          <a:lstStyle/>
          <a:p>
            <a:fld id="{7ACD63EC-D8C1-4E78-A322-2B88D4985F90}" type="slidenum">
              <a:rPr lang="en-US" smtClean="0"/>
              <a:t>8</a:t>
            </a:fld>
            <a:endParaRPr lang="en-US"/>
          </a:p>
        </p:txBody>
      </p:sp>
    </p:spTree>
    <p:extLst>
      <p:ext uri="{BB962C8B-B14F-4D97-AF65-F5344CB8AC3E}">
        <p14:creationId xmlns:p14="http://schemas.microsoft.com/office/powerpoint/2010/main" val="412992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Work Element</a:t>
            </a:r>
            <a:r>
              <a:rPr lang="en-US" baseline="0"/>
              <a:t> 125 outlines the role of EDCTC serving as the Airport Land Use Commission or ALUC for the West Slope. </a:t>
            </a:r>
          </a:p>
          <a:p>
            <a:r>
              <a:rPr lang="en-US" baseline="0"/>
              <a:t>This Work Element involves managing and implementing the Airport Land Use Compatibility Plans for the three airports on the west slope including the Georgetown, Placerville, and Cameron Air Park airports, to ensure safe and effective operations of the airports is not impeded by surrounding land use developments.</a:t>
            </a:r>
          </a:p>
          <a:p>
            <a:endParaRPr lang="en-US"/>
          </a:p>
        </p:txBody>
      </p:sp>
      <p:sp>
        <p:nvSpPr>
          <p:cNvPr id="4" name="Slide Number Placeholder 3"/>
          <p:cNvSpPr>
            <a:spLocks noGrp="1"/>
          </p:cNvSpPr>
          <p:nvPr>
            <p:ph type="sldNum" sz="quarter" idx="10"/>
          </p:nvPr>
        </p:nvSpPr>
        <p:spPr/>
        <p:txBody>
          <a:bodyPr/>
          <a:lstStyle/>
          <a:p>
            <a:fld id="{7ACD63EC-D8C1-4E78-A322-2B88D4985F90}" type="slidenum">
              <a:rPr lang="en-US" smtClean="0"/>
              <a:t>9</a:t>
            </a:fld>
            <a:endParaRPr lang="en-US"/>
          </a:p>
        </p:txBody>
      </p:sp>
    </p:spTree>
    <p:extLst>
      <p:ext uri="{BB962C8B-B14F-4D97-AF65-F5344CB8AC3E}">
        <p14:creationId xmlns:p14="http://schemas.microsoft.com/office/powerpoint/2010/main" val="118825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498991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46865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86899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429170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7842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528262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957861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22930484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ext and Picture Fade on Path">
    <p:bg>
      <p:bgPr>
        <a:gradFill>
          <a:gsLst>
            <a:gs pos="0">
              <a:srgbClr val="FFFFFF"/>
            </a:gs>
            <a:gs pos="28000">
              <a:srgbClr val="FEFEFE"/>
            </a:gs>
            <a:gs pos="100000">
              <a:srgbClr val="E8E3D8"/>
            </a:gs>
          </a:gsLst>
          <a:path path="circle">
            <a:fillToRect l="50000" t="-80000" r="50000" b="180000"/>
          </a:path>
        </a:gradFill>
        <a:effectLst/>
      </p:bgPr>
    </p:bg>
    <p:spTree>
      <p:nvGrpSpPr>
        <p:cNvPr id="1" name=""/>
        <p:cNvGrpSpPr/>
        <p:nvPr/>
      </p:nvGrpSpPr>
      <p:grpSpPr>
        <a:xfrm>
          <a:off x="0" y="0"/>
          <a:ext cx="0" cy="0"/>
          <a:chOff x="0" y="0"/>
          <a:chExt cx="0" cy="0"/>
        </a:xfrm>
      </p:grpSpPr>
      <p:sp>
        <p:nvSpPr>
          <p:cNvPr id="10" name="Rectangle 9"/>
          <p:cNvSpPr/>
          <p:nvPr userDrawn="1"/>
        </p:nvSpPr>
        <p:spPr>
          <a:xfrm>
            <a:off x="0" y="2112720"/>
            <a:ext cx="11541512" cy="4327767"/>
          </a:xfrm>
          <a:prstGeom prst="rect">
            <a:avLst/>
          </a:prstGeom>
          <a:gradFill flip="none" rotWithShape="1">
            <a:gsLst>
              <a:gs pos="36000">
                <a:schemeClr val="accent2">
                  <a:lumMod val="85000"/>
                </a:schemeClr>
              </a:gs>
              <a:gs pos="0">
                <a:schemeClr val="accent2">
                  <a:lumMod val="50000"/>
                </a:schemeClr>
              </a:gs>
              <a:gs pos="100000">
                <a:schemeClr val="accent2">
                  <a:lumMod val="85000"/>
                </a:schemeClr>
              </a:gs>
            </a:gsLst>
            <a:lin ang="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ndParaRPr>
          </a:p>
        </p:txBody>
      </p:sp>
      <p:sp>
        <p:nvSpPr>
          <p:cNvPr id="2" name="Title 1"/>
          <p:cNvSpPr>
            <a:spLocks noGrp="1"/>
          </p:cNvSpPr>
          <p:nvPr>
            <p:ph type="title"/>
          </p:nvPr>
        </p:nvSpPr>
        <p:spPr>
          <a:xfrm>
            <a:off x="3650048" y="117229"/>
            <a:ext cx="7086600" cy="584775"/>
          </a:xfrm>
        </p:spPr>
        <p:txBody>
          <a:bodyPr anchor="t">
            <a:noAutofit/>
          </a:bodyPr>
          <a:lstStyle>
            <a:lvl1pPr>
              <a:defRPr sz="3800" b="1">
                <a:gradFill>
                  <a:gsLst>
                    <a:gs pos="0">
                      <a:schemeClr val="accent2">
                        <a:lumMod val="85000"/>
                      </a:schemeClr>
                    </a:gs>
                    <a:gs pos="100000">
                      <a:schemeClr val="accent2">
                        <a:lumMod val="85000"/>
                      </a:schemeClr>
                    </a:gs>
                  </a:gsLst>
                  <a:lin ang="0" scaled="1"/>
                </a:gradFill>
                <a:latin typeface="+mn-lt"/>
              </a:defRPr>
            </a:lvl1pPr>
          </a:lstStyle>
          <a:p>
            <a:r>
              <a:rPr lang="en-US"/>
              <a:t>Click to edit Master title style</a:t>
            </a:r>
          </a:p>
        </p:txBody>
      </p:sp>
      <p:sp>
        <p:nvSpPr>
          <p:cNvPr id="12" name="Text Placeholder 11"/>
          <p:cNvSpPr>
            <a:spLocks noGrp="1"/>
          </p:cNvSpPr>
          <p:nvPr>
            <p:ph type="body" sz="quarter" idx="14"/>
          </p:nvPr>
        </p:nvSpPr>
        <p:spPr>
          <a:xfrm>
            <a:off x="3650048" y="2080260"/>
            <a:ext cx="7779951" cy="4291966"/>
          </a:xfrm>
        </p:spPr>
        <p:txBody>
          <a:bodyPr>
            <a:noAutofit/>
          </a:bodyPr>
          <a:lstStyle>
            <a:lvl1pPr marL="0" indent="0">
              <a:lnSpc>
                <a:spcPct val="100000"/>
              </a:lnSpc>
              <a:spcBef>
                <a:spcPts val="1200"/>
              </a:spcBef>
              <a:buNone/>
              <a:defRPr sz="2800">
                <a:solidFill>
                  <a:schemeClr val="bg1"/>
                </a:solidFill>
              </a:defRPr>
            </a:lvl1pPr>
            <a:lvl2pPr marL="0" indent="0">
              <a:lnSpc>
                <a:spcPct val="100000"/>
              </a:lnSpc>
              <a:spcBef>
                <a:spcPts val="1200"/>
              </a:spcBef>
              <a:buNone/>
              <a:defRPr sz="2800">
                <a:solidFill>
                  <a:schemeClr val="bg1"/>
                </a:solidFill>
              </a:defRPr>
            </a:lvl2pPr>
            <a:lvl3pPr marL="0" indent="0">
              <a:lnSpc>
                <a:spcPct val="100000"/>
              </a:lnSpc>
              <a:spcBef>
                <a:spcPts val="1200"/>
              </a:spcBef>
              <a:buNone/>
              <a:defRPr sz="2800">
                <a:solidFill>
                  <a:schemeClr val="bg1"/>
                </a:solidFill>
              </a:defRPr>
            </a:lvl3pPr>
            <a:lvl4pPr marL="0" indent="0">
              <a:lnSpc>
                <a:spcPct val="100000"/>
              </a:lnSpc>
              <a:spcBef>
                <a:spcPts val="1200"/>
              </a:spcBef>
              <a:buNone/>
              <a:defRPr sz="2800">
                <a:solidFill>
                  <a:schemeClr val="bg1"/>
                </a:solidFill>
              </a:defRPr>
            </a:lvl4pPr>
            <a:lvl5pPr marL="0" indent="0">
              <a:lnSpc>
                <a:spcPct val="100000"/>
              </a:lnSpc>
              <a:spcBef>
                <a:spcPts val="1200"/>
              </a:spcBef>
              <a:buNone/>
              <a:defRPr sz="2800">
                <a:solidFill>
                  <a:schemeClr val="bg1"/>
                </a:solidFill>
              </a:defRPr>
            </a:lvl5pPr>
            <a:lvl6pPr marL="0" indent="0">
              <a:lnSpc>
                <a:spcPct val="100000"/>
              </a:lnSpc>
              <a:spcBef>
                <a:spcPts val="1200"/>
              </a:spcBef>
              <a:buNone/>
              <a:defRPr sz="2800">
                <a:solidFill>
                  <a:schemeClr val="bg1"/>
                </a:solidFill>
              </a:defRPr>
            </a:lvl6pPr>
            <a:lvl7pPr marL="0" indent="0">
              <a:lnSpc>
                <a:spcPct val="100000"/>
              </a:lnSpc>
              <a:spcBef>
                <a:spcPts val="1200"/>
              </a:spcBef>
              <a:buNone/>
              <a:defRPr sz="2800">
                <a:solidFill>
                  <a:schemeClr val="bg1"/>
                </a:solidFill>
              </a:defRPr>
            </a:lvl7pPr>
            <a:lvl8pPr marL="0" indent="0">
              <a:lnSpc>
                <a:spcPct val="100000"/>
              </a:lnSpc>
              <a:spcBef>
                <a:spcPts val="1200"/>
              </a:spcBef>
              <a:buNone/>
              <a:defRPr sz="2800">
                <a:solidFill>
                  <a:schemeClr val="bg1"/>
                </a:solidFill>
              </a:defRPr>
            </a:lvl8pPr>
            <a:lvl9pPr marL="0" indent="0">
              <a:lnSpc>
                <a:spcPct val="100000"/>
              </a:lnSpc>
              <a:spcBef>
                <a:spcPts val="1200"/>
              </a:spcBef>
              <a:buNone/>
              <a:defRPr sz="2800">
                <a:solidFill>
                  <a:schemeClr val="bg1"/>
                </a:solidFill>
              </a:defRPr>
            </a:lvl9pPr>
          </a:lstStyle>
          <a:p>
            <a:pPr lvl="0"/>
            <a:r>
              <a:rPr lang="en-US"/>
              <a:t>Click to edit Master text styles</a:t>
            </a:r>
          </a:p>
        </p:txBody>
      </p:sp>
      <p:sp>
        <p:nvSpPr>
          <p:cNvPr id="6" name="Rectangle 5"/>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600"/>
              </a:spcBef>
            </a:pPr>
            <a:r>
              <a:rPr lang="en-US" sz="1600">
                <a:solidFill>
                  <a:prstClr val="white">
                    <a:lumMod val="50000"/>
                  </a:prstClr>
                </a:solidFill>
                <a:latin typeface="Calibri Light" panose="020F0302020204030204" pitchFamily="34" charset="0"/>
                <a:cs typeface="Calibri" panose="020F0502020204030204" pitchFamily="34" charset="0"/>
              </a:rPr>
              <a:t>Edit the text with your own</a:t>
            </a:r>
            <a:r>
              <a:rPr lang="en-US" sz="1600" baseline="0">
                <a:solidFill>
                  <a:prstClr val="white">
                    <a:lumMod val="50000"/>
                  </a:prstClr>
                </a:solidFill>
                <a:latin typeface="Calibri Light" panose="020F0302020204030204" pitchFamily="34" charset="0"/>
                <a:cs typeface="Calibri" panose="020F0502020204030204" pitchFamily="34" charset="0"/>
              </a:rPr>
              <a:t> short phrases.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600">
                <a:solidFill>
                  <a:prstClr val="white">
                    <a:lumMod val="50000"/>
                  </a:prstClr>
                </a:solidFill>
                <a:latin typeface="Calibri Light" panose="020F0302020204030204" pitchFamily="34" charset="0"/>
                <a:cs typeface="Calibri" panose="020F0502020204030204" pitchFamily="34" charset="0"/>
              </a:rPr>
              <a:t>To change the sample image, select the picture and delete it. Now click the Pictures icon in the placeholder to insert your own image.</a:t>
            </a:r>
          </a:p>
          <a:p>
            <a:pPr>
              <a:spcBef>
                <a:spcPts val="600"/>
              </a:spcBef>
            </a:pPr>
            <a:r>
              <a:rPr lang="en-US" sz="160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a:spcBef>
                <a:spcPts val="600"/>
              </a:spcBef>
            </a:pPr>
            <a:endParaRPr lang="en-US" sz="1600">
              <a:solidFill>
                <a:prstClr val="white">
                  <a:lumMod val="50000"/>
                </a:prstClr>
              </a:solidFill>
              <a:latin typeface="Calibri Light" panose="020F0302020204030204" pitchFamily="34" charset="0"/>
              <a:cs typeface="Calibri" panose="020F0502020204030204" pitchFamily="34" charset="0"/>
            </a:endParaRPr>
          </a:p>
        </p:txBody>
      </p:sp>
    </p:spTree>
    <p:extLst>
      <p:ext uri="{BB962C8B-B14F-4D97-AF65-F5344CB8AC3E}">
        <p14:creationId xmlns:p14="http://schemas.microsoft.com/office/powerpoint/2010/main" val="1283361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14969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C8761B-3B43-48DB-9884-8711C7FE3137}"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878828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43322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C8761B-3B43-48DB-9884-8711C7FE3137}"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454682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C8761B-3B43-48DB-9884-8711C7FE3137}"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241692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8761B-3B43-48DB-9884-8711C7FE3137}"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33493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68773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C8761B-3B43-48DB-9884-8711C7FE3137}"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04EBABB-164C-4B21-A7DC-1011164A546A}" type="slidenum">
              <a:rPr lang="en-US" smtClean="0"/>
              <a:t>‹#›</a:t>
            </a:fld>
            <a:endParaRPr lang="en-US"/>
          </a:p>
        </p:txBody>
      </p:sp>
    </p:spTree>
    <p:extLst>
      <p:ext uri="{BB962C8B-B14F-4D97-AF65-F5344CB8AC3E}">
        <p14:creationId xmlns:p14="http://schemas.microsoft.com/office/powerpoint/2010/main" val="174515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C8761B-3B43-48DB-9884-8711C7FE3137}" type="datetimeFigureOut">
              <a:rPr lang="en-US" smtClean="0"/>
              <a:t>2/6/2025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04EBABB-164C-4B21-A7DC-1011164A546A}" type="slidenum">
              <a:rPr lang="en-US" smtClean="0"/>
              <a:t>‹#›</a:t>
            </a:fld>
            <a:endParaRPr lang="en-US"/>
          </a:p>
        </p:txBody>
      </p:sp>
    </p:spTree>
    <p:extLst>
      <p:ext uri="{BB962C8B-B14F-4D97-AF65-F5344CB8AC3E}">
        <p14:creationId xmlns:p14="http://schemas.microsoft.com/office/powerpoint/2010/main" val="60809753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 id="2147483863" r:id="rId15"/>
    <p:sldLayoutId id="2147483864" r:id="rId16"/>
    <p:sldLayoutId id="2147483865"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7.gif"/><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9341" y="816778"/>
            <a:ext cx="10547090" cy="1658198"/>
          </a:xfrm>
        </p:spPr>
        <p:txBody>
          <a:bodyPr vert="horz" lIns="91440" tIns="45720" rIns="91440" bIns="45720" rtlCol="0" anchor="ctr">
            <a:normAutofit/>
          </a:bodyPr>
          <a:lstStyle/>
          <a:p>
            <a:r>
              <a:rPr lang="en-US" sz="2800" dirty="0">
                <a:solidFill>
                  <a:srgbClr val="305538"/>
                </a:solidFill>
                <a:latin typeface="+mj-lt"/>
              </a:rPr>
              <a:t>DRAFT Fiscal Year 2025/26</a:t>
            </a:r>
            <a:br>
              <a:rPr lang="en-US" sz="2800" dirty="0">
                <a:solidFill>
                  <a:srgbClr val="305538"/>
                </a:solidFill>
                <a:latin typeface="+mj-lt"/>
              </a:rPr>
            </a:br>
            <a:r>
              <a:rPr lang="en-US" sz="2800" dirty="0">
                <a:solidFill>
                  <a:srgbClr val="305538"/>
                </a:solidFill>
                <a:latin typeface="+mj-lt"/>
              </a:rPr>
              <a:t>Overall Work Program and Budget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7073" y="3283775"/>
            <a:ext cx="5451627" cy="1403792"/>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00410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8105" y="520505"/>
            <a:ext cx="7258929" cy="1581258"/>
          </a:xfrm>
          <a:ln>
            <a:solidFill>
              <a:srgbClr val="546970"/>
            </a:solidFill>
          </a:ln>
        </p:spPr>
        <p:txBody>
          <a:bodyPr/>
          <a:lstStyle/>
          <a:p>
            <a:r>
              <a:rPr lang="en-US" sz="3200" dirty="0"/>
              <a:t>Work Element 130</a:t>
            </a:r>
            <a:br>
              <a:rPr lang="en-US" sz="3200" i="1" dirty="0"/>
            </a:br>
            <a:r>
              <a:rPr lang="en-US" sz="3200" b="0" dirty="0"/>
              <a:t>EL DORADO COUNTY </a:t>
            </a:r>
            <a:br>
              <a:rPr lang="en-US" sz="3200" b="0" dirty="0"/>
            </a:br>
            <a:r>
              <a:rPr lang="en-US" sz="3200" b="0" dirty="0"/>
              <a:t>FREEWAY SERVICE PATROL</a:t>
            </a:r>
            <a:endParaRPr lang="en-US" sz="3200" b="0" i="1" dirty="0"/>
          </a:p>
        </p:txBody>
      </p:sp>
      <p:sp>
        <p:nvSpPr>
          <p:cNvPr id="3" name="Text Placeholder 2"/>
          <p:cNvSpPr>
            <a:spLocks noGrp="1"/>
          </p:cNvSpPr>
          <p:nvPr>
            <p:ph type="body" sz="quarter" idx="14"/>
          </p:nvPr>
        </p:nvSpPr>
        <p:spPr>
          <a:xfrm>
            <a:off x="4079631" y="3235822"/>
            <a:ext cx="7547409" cy="3258323"/>
          </a:xfrm>
        </p:spPr>
        <p:txBody>
          <a:bodyPr/>
          <a:lstStyle/>
          <a:p>
            <a:r>
              <a:rPr lang="en-US" sz="2400" b="1" dirty="0"/>
              <a:t>OBJECTIVE</a:t>
            </a:r>
            <a:r>
              <a:rPr lang="en-US" sz="2400" dirty="0"/>
              <a:t>: </a:t>
            </a:r>
          </a:p>
          <a:p>
            <a:r>
              <a:rPr lang="en-US" sz="2400" dirty="0"/>
              <a:t>To manage and oversee the operation of a Freeway Service Patrol along US Highway 50 within El Dorado County</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$204,660</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285" y="234225"/>
            <a:ext cx="3047763" cy="2803943"/>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22726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50048" y="1774371"/>
            <a:ext cx="7779951" cy="3150054"/>
          </a:xfrm>
        </p:spPr>
        <p:txBody>
          <a:bodyPr/>
          <a:lstStyle/>
          <a:p>
            <a:pPr algn="ctr"/>
            <a:endParaRPr lang="en-US" sz="4000"/>
          </a:p>
          <a:p>
            <a:pPr algn="ctr"/>
            <a:endParaRPr lang="en-US" sz="4000"/>
          </a:p>
          <a:p>
            <a:pPr algn="ctr"/>
            <a:r>
              <a:rPr lang="en-US" sz="4000"/>
              <a:t>MULTI-MODAL </a:t>
            </a:r>
          </a:p>
          <a:p>
            <a:pPr algn="ctr"/>
            <a:r>
              <a:rPr lang="en-US" sz="4000"/>
              <a:t>TRANSPORTATION PLANNING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520" y="2682240"/>
            <a:ext cx="2916936" cy="7467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1448155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5004" y="485775"/>
            <a:ext cx="7919651" cy="1818521"/>
          </a:xfrm>
          <a:ln>
            <a:solidFill>
              <a:srgbClr val="546970"/>
            </a:solidFill>
          </a:ln>
        </p:spPr>
        <p:txBody>
          <a:bodyPr/>
          <a:lstStyle/>
          <a:p>
            <a:br>
              <a:rPr lang="en-US" sz="3200" dirty="0"/>
            </a:br>
            <a:r>
              <a:rPr lang="en-US" sz="3200" dirty="0"/>
              <a:t>Work Element 200</a:t>
            </a:r>
            <a:br>
              <a:rPr lang="en-US" sz="3200" i="1" dirty="0"/>
            </a:br>
            <a:r>
              <a:rPr lang="en-US" sz="3200" b="0" dirty="0"/>
              <a:t>REGIONAL TRANSPORTATION PLAN</a:t>
            </a:r>
            <a:endParaRPr lang="en-US" sz="3200" b="0" i="1" dirty="0"/>
          </a:p>
        </p:txBody>
      </p:sp>
      <p:sp>
        <p:nvSpPr>
          <p:cNvPr id="3" name="Text Placeholder 2"/>
          <p:cNvSpPr>
            <a:spLocks noGrp="1"/>
          </p:cNvSpPr>
          <p:nvPr>
            <p:ph type="body" sz="quarter" idx="14"/>
          </p:nvPr>
        </p:nvSpPr>
        <p:spPr>
          <a:xfrm>
            <a:off x="3650048" y="2570204"/>
            <a:ext cx="7779951" cy="3802021"/>
          </a:xfrm>
        </p:spPr>
        <p:txBody>
          <a:bodyPr/>
          <a:lstStyle/>
          <a:p>
            <a:r>
              <a:rPr lang="en-US" sz="2400" b="1" dirty="0"/>
              <a:t>OBJECTIVE</a:t>
            </a:r>
            <a:r>
              <a:rPr lang="en-US" sz="2400" dirty="0"/>
              <a:t>: </a:t>
            </a:r>
          </a:p>
          <a:p>
            <a:r>
              <a:rPr lang="en-US" sz="2400" dirty="0"/>
              <a:t>To prepare and implement the EDCTC 2025-2045 Regional Transportation Plan and coordinate with partner agencies to integrate the RTP into SACOG’s Metropolitan Transportation Plan</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$291,295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58399" y="326141"/>
            <a:ext cx="3057148" cy="3956310"/>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5743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349DAD-5920-5AEA-4EEE-77ABD12524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B6F2E7-F16E-D143-C271-E88893E956C8}"/>
              </a:ext>
            </a:extLst>
          </p:cNvPr>
          <p:cNvSpPr>
            <a:spLocks noGrp="1"/>
          </p:cNvSpPr>
          <p:nvPr>
            <p:ph type="title"/>
          </p:nvPr>
        </p:nvSpPr>
        <p:spPr>
          <a:xfrm>
            <a:off x="4251355" y="604911"/>
            <a:ext cx="7779951" cy="1699384"/>
          </a:xfrm>
          <a:ln>
            <a:solidFill>
              <a:srgbClr val="546970"/>
            </a:solidFill>
          </a:ln>
        </p:spPr>
        <p:txBody>
          <a:bodyPr/>
          <a:lstStyle/>
          <a:p>
            <a:r>
              <a:rPr lang="en-US" sz="3200" dirty="0"/>
              <a:t>Work Element 200EIR</a:t>
            </a:r>
            <a:br>
              <a:rPr lang="en-US" sz="3200" i="1" dirty="0"/>
            </a:br>
            <a:r>
              <a:rPr lang="en-US" sz="3200" b="0" dirty="0"/>
              <a:t>REGIONAL TRANSPORTATION PLAN</a:t>
            </a:r>
            <a:br>
              <a:rPr lang="en-US" sz="3200" b="0" dirty="0"/>
            </a:br>
            <a:r>
              <a:rPr lang="en-US" sz="3200" b="0" dirty="0"/>
              <a:t>ENVIRONMENTAL IMPACT REPORT</a:t>
            </a:r>
            <a:endParaRPr lang="en-US" sz="3200" b="0" i="1" dirty="0"/>
          </a:p>
        </p:txBody>
      </p:sp>
      <p:sp>
        <p:nvSpPr>
          <p:cNvPr id="3" name="Text Placeholder 2">
            <a:extLst>
              <a:ext uri="{FF2B5EF4-FFF2-40B4-BE49-F238E27FC236}">
                <a16:creationId xmlns:a16="http://schemas.microsoft.com/office/drawing/2014/main" id="{E3A80D16-9EAB-F240-13AE-3AC4F53CEF92}"/>
              </a:ext>
            </a:extLst>
          </p:cNvPr>
          <p:cNvSpPr>
            <a:spLocks noGrp="1"/>
          </p:cNvSpPr>
          <p:nvPr>
            <p:ph type="body" sz="quarter" idx="14"/>
          </p:nvPr>
        </p:nvSpPr>
        <p:spPr>
          <a:xfrm>
            <a:off x="4050671" y="2570204"/>
            <a:ext cx="7379328" cy="3802021"/>
          </a:xfrm>
        </p:spPr>
        <p:txBody>
          <a:bodyPr/>
          <a:lstStyle/>
          <a:p>
            <a:br>
              <a:rPr lang="en-US" sz="2400" b="1" dirty="0"/>
            </a:br>
            <a:r>
              <a:rPr lang="en-US" sz="2400" b="1" dirty="0"/>
              <a:t>OBJECTIVE</a:t>
            </a:r>
            <a:r>
              <a:rPr lang="en-US" sz="2400" dirty="0"/>
              <a:t>: </a:t>
            </a:r>
          </a:p>
          <a:p>
            <a:r>
              <a:rPr lang="en-US" sz="2400" dirty="0"/>
              <a:t>To prepare the required Environmental Impact Report for the EDCTC 2025-2045 Regional Transportation Plan</a:t>
            </a:r>
          </a:p>
        </p:txBody>
      </p:sp>
      <p:sp>
        <p:nvSpPr>
          <p:cNvPr id="5" name="TextBox 4">
            <a:extLst>
              <a:ext uri="{FF2B5EF4-FFF2-40B4-BE49-F238E27FC236}">
                <a16:creationId xmlns:a16="http://schemas.microsoft.com/office/drawing/2014/main" id="{17386BA0-C9ED-9AA9-196F-6987D067E48E}"/>
              </a:ext>
            </a:extLst>
          </p:cNvPr>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$27,250</a:t>
            </a:r>
          </a:p>
        </p:txBody>
      </p:sp>
      <p:pic>
        <p:nvPicPr>
          <p:cNvPr id="7" name="Picture 6">
            <a:extLst>
              <a:ext uri="{FF2B5EF4-FFF2-40B4-BE49-F238E27FC236}">
                <a16:creationId xmlns:a16="http://schemas.microsoft.com/office/drawing/2014/main" id="{609F4C58-8530-3A74-80F5-3BAF7CC5A8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911" y="190083"/>
            <a:ext cx="3847760" cy="2380121"/>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88299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6592" y="608606"/>
            <a:ext cx="6073649" cy="1668250"/>
          </a:xfrm>
          <a:ln>
            <a:solidFill>
              <a:srgbClr val="546970"/>
            </a:solidFill>
          </a:ln>
        </p:spPr>
        <p:txBody>
          <a:bodyPr/>
          <a:lstStyle/>
          <a:p>
            <a:br>
              <a:rPr lang="en-US" sz="3200" dirty="0"/>
            </a:br>
            <a:r>
              <a:rPr lang="en-US" sz="3200" dirty="0"/>
              <a:t>Work Element 221</a:t>
            </a:r>
            <a:br>
              <a:rPr lang="en-US" sz="3200" i="1" dirty="0"/>
            </a:br>
            <a:r>
              <a:rPr lang="en-US" sz="3200" b="0" dirty="0"/>
              <a:t>TRANSIT PLANNING</a:t>
            </a:r>
            <a:endParaRPr lang="en-US" sz="3200" b="0" i="1" dirty="0"/>
          </a:p>
        </p:txBody>
      </p:sp>
      <p:sp>
        <p:nvSpPr>
          <p:cNvPr id="3" name="Text Placeholder 2"/>
          <p:cNvSpPr>
            <a:spLocks noGrp="1"/>
          </p:cNvSpPr>
          <p:nvPr>
            <p:ph type="body" sz="quarter" idx="14"/>
          </p:nvPr>
        </p:nvSpPr>
        <p:spPr>
          <a:xfrm>
            <a:off x="3458216" y="2082018"/>
            <a:ext cx="7779951" cy="4167376"/>
          </a:xfrm>
        </p:spPr>
        <p:txBody>
          <a:bodyPr/>
          <a:lstStyle/>
          <a:p>
            <a:endParaRPr lang="en-US" sz="2400" b="1" dirty="0"/>
          </a:p>
          <a:p>
            <a:r>
              <a:rPr lang="en-US" sz="2400" b="1" dirty="0"/>
              <a:t>OBJECTIVES</a:t>
            </a:r>
            <a:r>
              <a:rPr lang="en-US" sz="2400" dirty="0"/>
              <a:t>: </a:t>
            </a:r>
          </a:p>
          <a:p>
            <a:pPr marL="228600" indent="-228600">
              <a:buFont typeface="Arial" panose="020B0604020202020204" pitchFamily="34" charset="0"/>
              <a:buChar char="•"/>
            </a:pPr>
            <a:r>
              <a:rPr lang="en-US" sz="2400" dirty="0"/>
              <a:t>To coordinate with the El Dorado County Transit Authority (EDCTA) on the development and implementation of transit-related planning efforts</a:t>
            </a:r>
          </a:p>
          <a:p>
            <a:pPr marL="231775" lvl="0" indent="-231775">
              <a:buFont typeface="Arial" panose="020B0604020202020204" pitchFamily="34" charset="0"/>
              <a:buChar char="•"/>
            </a:pPr>
            <a:r>
              <a:rPr lang="en-US" sz="2400" dirty="0"/>
              <a:t>To coordinate with the EDCTA on the implementation of state and federal grant programs that are not administered through the Transportation Development Act</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$18,568</a:t>
            </a:r>
          </a:p>
        </p:txBody>
      </p:sp>
      <p:pic>
        <p:nvPicPr>
          <p:cNvPr id="6" name="Picture 5" descr="A bridge lit up at night&#10;&#10;Description automatically generated">
            <a:extLst>
              <a:ext uri="{FF2B5EF4-FFF2-40B4-BE49-F238E27FC236}">
                <a16:creationId xmlns:a16="http://schemas.microsoft.com/office/drawing/2014/main" id="{878D25DD-95ED-44A5-A132-F56FEF3262CB}"/>
              </a:ext>
            </a:extLst>
          </p:cNvPr>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292607" y="143074"/>
            <a:ext cx="3602249" cy="2227169"/>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92993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467FA-D523-42E6-8F32-F2B47D278100}"/>
              </a:ext>
            </a:extLst>
          </p:cNvPr>
          <p:cNvSpPr>
            <a:spLocks noGrp="1"/>
          </p:cNvSpPr>
          <p:nvPr>
            <p:ph type="title"/>
          </p:nvPr>
        </p:nvSpPr>
        <p:spPr>
          <a:xfrm>
            <a:off x="3584448" y="446698"/>
            <a:ext cx="7932864" cy="1894166"/>
          </a:xfrm>
        </p:spPr>
        <p:txBody>
          <a:bodyPr/>
          <a:lstStyle/>
          <a:p>
            <a:r>
              <a:rPr lang="en-US" sz="4000" dirty="0"/>
              <a:t>Work Element 263</a:t>
            </a:r>
            <a:br>
              <a:rPr lang="en-US" sz="4000" i="1" dirty="0"/>
            </a:br>
            <a:r>
              <a:rPr lang="en-US" sz="3200" b="0" dirty="0"/>
              <a:t>NEXT GENERATION TRANSPORTATION INVESTMENTS STRATEGY</a:t>
            </a:r>
            <a:endParaRPr lang="en-US" sz="3200" dirty="0"/>
          </a:p>
        </p:txBody>
      </p:sp>
      <p:sp>
        <p:nvSpPr>
          <p:cNvPr id="3" name="Text Placeholder 2">
            <a:extLst>
              <a:ext uri="{FF2B5EF4-FFF2-40B4-BE49-F238E27FC236}">
                <a16:creationId xmlns:a16="http://schemas.microsoft.com/office/drawing/2014/main" id="{4231CCAC-7062-4CD4-A71F-49F94C3279B7}"/>
              </a:ext>
            </a:extLst>
          </p:cNvPr>
          <p:cNvSpPr>
            <a:spLocks noGrp="1"/>
          </p:cNvSpPr>
          <p:nvPr>
            <p:ph type="body" sz="quarter" idx="14"/>
          </p:nvPr>
        </p:nvSpPr>
        <p:spPr>
          <a:xfrm>
            <a:off x="3679598" y="3255666"/>
            <a:ext cx="7837714" cy="2994409"/>
          </a:xfrm>
        </p:spPr>
        <p:txBody>
          <a:bodyPr/>
          <a:lstStyle/>
          <a:p>
            <a:r>
              <a:rPr lang="en-US" sz="2800" b="1" dirty="0"/>
              <a:t>OBJECTIVE</a:t>
            </a:r>
            <a:r>
              <a:rPr lang="en-US" sz="2800" dirty="0"/>
              <a:t>: </a:t>
            </a:r>
          </a:p>
          <a:p>
            <a:r>
              <a:rPr lang="en-US" sz="2800" dirty="0"/>
              <a:t>To </a:t>
            </a:r>
            <a:r>
              <a:rPr lang="en-US" dirty="0">
                <a:effectLst/>
                <a:latin typeface="Arial" panose="020B0604020202020204" pitchFamily="34" charset="0"/>
                <a:ea typeface="Calibri" panose="020F0502020204030204" pitchFamily="34" charset="0"/>
              </a:rPr>
              <a:t>provide data, analytics, and information to support investments across the western slope </a:t>
            </a:r>
            <a:r>
              <a:rPr lang="en-US" dirty="0">
                <a:latin typeface="Arial" panose="020B0604020202020204" pitchFamily="34" charset="0"/>
                <a:ea typeface="Calibri" panose="020F0502020204030204" pitchFamily="34" charset="0"/>
              </a:rPr>
              <a:t>of El Dorado County</a:t>
            </a:r>
            <a:endParaRPr lang="en-US" dirty="0"/>
          </a:p>
        </p:txBody>
      </p:sp>
      <p:sp>
        <p:nvSpPr>
          <p:cNvPr id="4" name="TextBox 3">
            <a:extLst>
              <a:ext uri="{FF2B5EF4-FFF2-40B4-BE49-F238E27FC236}">
                <a16:creationId xmlns:a16="http://schemas.microsoft.com/office/drawing/2014/main" id="{72D1F7CB-F68E-429B-96C0-2337C6F0C1AD}"/>
              </a:ext>
            </a:extLst>
          </p:cNvPr>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$53,334</a:t>
            </a:r>
          </a:p>
        </p:txBody>
      </p:sp>
      <p:pic>
        <p:nvPicPr>
          <p:cNvPr id="1028" name="Picture 4">
            <a:extLst>
              <a:ext uri="{FF2B5EF4-FFF2-40B4-BE49-F238E27FC236}">
                <a16:creationId xmlns:a16="http://schemas.microsoft.com/office/drawing/2014/main" id="{9BF58076-D9FC-4F6B-BA95-ACD1D70DA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5680" y="149445"/>
            <a:ext cx="1894165" cy="189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50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sz="4800"/>
          </a:p>
          <a:p>
            <a:pPr algn="ctr"/>
            <a:r>
              <a:rPr lang="en-US" sz="4800"/>
              <a:t>PROJECT DELIVERY AND PROGRAMMING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12" y="3479483"/>
            <a:ext cx="2916936" cy="7467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070633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397" y="1041008"/>
            <a:ext cx="7464959" cy="1052791"/>
          </a:xfrm>
          <a:ln>
            <a:solidFill>
              <a:srgbClr val="546970"/>
            </a:solidFill>
          </a:ln>
        </p:spPr>
        <p:txBody>
          <a:bodyPr/>
          <a:lstStyle/>
          <a:p>
            <a:r>
              <a:rPr lang="en-US" sz="3200" dirty="0"/>
              <a:t>Work Element 300</a:t>
            </a:r>
            <a:br>
              <a:rPr lang="en-US" sz="3200" i="1" dirty="0"/>
            </a:br>
            <a:r>
              <a:rPr lang="en-US" sz="3200" b="0" dirty="0"/>
              <a:t>STATE AND FEDERAL PROGRAMMING</a:t>
            </a:r>
            <a:endParaRPr lang="en-US" sz="3200" b="0" i="1" dirty="0"/>
          </a:p>
        </p:txBody>
      </p:sp>
      <p:sp>
        <p:nvSpPr>
          <p:cNvPr id="3" name="Text Placeholder 2"/>
          <p:cNvSpPr>
            <a:spLocks noGrp="1"/>
          </p:cNvSpPr>
          <p:nvPr>
            <p:ph type="body" sz="quarter" idx="14"/>
          </p:nvPr>
        </p:nvSpPr>
        <p:spPr>
          <a:xfrm>
            <a:off x="3638406" y="2433711"/>
            <a:ext cx="7779951" cy="3844690"/>
          </a:xfrm>
        </p:spPr>
        <p:txBody>
          <a:bodyPr/>
          <a:lstStyle/>
          <a:p>
            <a:r>
              <a:rPr lang="en-US" sz="2400" b="1" dirty="0"/>
              <a:t>OBJECTIVES</a:t>
            </a:r>
            <a:r>
              <a:rPr lang="en-US" sz="2400" dirty="0"/>
              <a:t>: </a:t>
            </a:r>
          </a:p>
          <a:p>
            <a:pPr marL="285750" lvl="0" indent="-285750">
              <a:buFont typeface="Arial" panose="020B0604020202020204" pitchFamily="34" charset="0"/>
              <a:buChar char="•"/>
            </a:pPr>
            <a:r>
              <a:rPr lang="en-US" sz="2000" dirty="0"/>
              <a:t>To deliver projects through the state funding programs: State Transportation Improvement Program (STIP), Road Repair and Accountability Act of 2017 (Senate Bill 1), the Regional Transportation Improvement Program (RTIP), and Interregional Transportation Improvement Program (ITIP)</a:t>
            </a:r>
          </a:p>
          <a:p>
            <a:pPr marL="285750" lvl="0" indent="-285750">
              <a:buFont typeface="Arial" panose="020B0604020202020204" pitchFamily="34" charset="0"/>
              <a:buChar char="•"/>
            </a:pPr>
            <a:r>
              <a:rPr lang="en-US" sz="2000" dirty="0"/>
              <a:t>To secure federal discretionary funding available through the current surface transportation bill.  </a:t>
            </a:r>
          </a:p>
          <a:p>
            <a:pPr marL="285750" lvl="0" indent="-285750">
              <a:buFont typeface="Arial" panose="020B0604020202020204" pitchFamily="34" charset="0"/>
              <a:buChar char="•"/>
            </a:pPr>
            <a:r>
              <a:rPr lang="en-US" sz="2000" dirty="0"/>
              <a:t>Work directly with SACOG, the City of Placerville, and El Dorado County to secure and program federal funds.</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$174,265</a:t>
            </a:r>
          </a:p>
        </p:txBody>
      </p:sp>
      <p:pic>
        <p:nvPicPr>
          <p:cNvPr id="5126" name="Picture 6" descr="Caltrans QuickMap Ap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574" y="296269"/>
            <a:ext cx="1388326" cy="1388326"/>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634" y="1636322"/>
            <a:ext cx="1697218" cy="1697218"/>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pic>
        <p:nvPicPr>
          <p:cNvPr id="5122" name="Picture 2" descr="US Department of Transport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935" y="3891184"/>
            <a:ext cx="3105930" cy="5232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p:blipFill>
        <p:spPr bwMode="auto">
          <a:xfrm>
            <a:off x="2007586" y="182531"/>
            <a:ext cx="1501775" cy="1435092"/>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05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1855" y="625983"/>
            <a:ext cx="7086600" cy="1743629"/>
          </a:xfrm>
          <a:ln>
            <a:solidFill>
              <a:srgbClr val="546970"/>
            </a:solidFill>
          </a:ln>
        </p:spPr>
        <p:txBody>
          <a:bodyPr/>
          <a:lstStyle/>
          <a:p>
            <a:r>
              <a:rPr lang="en-US" sz="3200"/>
              <a:t>Work Element 310</a:t>
            </a:r>
            <a:br>
              <a:rPr lang="en-US" sz="3200" i="1"/>
            </a:br>
            <a:r>
              <a:rPr lang="en-US" sz="3200" b="0"/>
              <a:t>TRANSPORTATION PROJECT DELIVERY AND OVERSIGHT</a:t>
            </a:r>
            <a:endParaRPr lang="en-US" sz="3200" b="0" i="1"/>
          </a:p>
        </p:txBody>
      </p:sp>
      <p:sp>
        <p:nvSpPr>
          <p:cNvPr id="3" name="Text Placeholder 2"/>
          <p:cNvSpPr>
            <a:spLocks noGrp="1"/>
          </p:cNvSpPr>
          <p:nvPr>
            <p:ph type="body" sz="quarter" idx="14"/>
          </p:nvPr>
        </p:nvSpPr>
        <p:spPr>
          <a:xfrm>
            <a:off x="3938953" y="2817340"/>
            <a:ext cx="7491045" cy="3554885"/>
          </a:xfrm>
        </p:spPr>
        <p:txBody>
          <a:bodyPr/>
          <a:lstStyle/>
          <a:p>
            <a:r>
              <a:rPr lang="en-US" sz="2400" b="1" dirty="0"/>
              <a:t>OBJECTIVES</a:t>
            </a:r>
            <a:r>
              <a:rPr lang="en-US" sz="2400" dirty="0"/>
              <a:t>: </a:t>
            </a:r>
          </a:p>
          <a:p>
            <a:pPr marL="342900" lvl="0" indent="-342900">
              <a:buFont typeface="Arial" panose="020B0604020202020204" pitchFamily="34" charset="0"/>
              <a:buChar char="•"/>
            </a:pPr>
            <a:r>
              <a:rPr lang="en-US" sz="2400" dirty="0"/>
              <a:t>To ensure that projects using state and federal transportation funds use those funds in a timely and cost-effective manner and meet the requirements of funding programs</a:t>
            </a:r>
          </a:p>
          <a:p>
            <a:pPr marL="342900" lvl="0" indent="-342900">
              <a:buFont typeface="Arial" panose="020B0604020202020204" pitchFamily="34" charset="0"/>
              <a:buChar char="•"/>
            </a:pPr>
            <a:r>
              <a:rPr lang="en-US" sz="2400" dirty="0"/>
              <a:t>To coordinate with local and tribal jurisdictions to develop projects that meet specific federal program guidelines</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$159,555</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888" y="244097"/>
            <a:ext cx="3396910" cy="3396910"/>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75710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1308" y="643402"/>
            <a:ext cx="7086600" cy="1661993"/>
          </a:xfrm>
          <a:ln>
            <a:solidFill>
              <a:srgbClr val="546970"/>
            </a:solidFill>
          </a:ln>
        </p:spPr>
        <p:txBody>
          <a:bodyPr/>
          <a:lstStyle/>
          <a:p>
            <a:r>
              <a:rPr lang="en-US" sz="3200"/>
              <a:t>Work Element 330</a:t>
            </a:r>
            <a:br>
              <a:rPr lang="en-US" sz="3200" i="1"/>
            </a:br>
            <a:r>
              <a:rPr lang="en-US" sz="3200" b="0"/>
              <a:t>ACTIVE AND ALTERNATIVE TRANSPORTATION PROGRAMS</a:t>
            </a:r>
            <a:endParaRPr lang="en-US" sz="3200" b="0" i="1"/>
          </a:p>
        </p:txBody>
      </p:sp>
      <p:sp>
        <p:nvSpPr>
          <p:cNvPr id="3" name="Text Placeholder 2"/>
          <p:cNvSpPr>
            <a:spLocks noGrp="1"/>
          </p:cNvSpPr>
          <p:nvPr>
            <p:ph type="body" sz="quarter" idx="14"/>
          </p:nvPr>
        </p:nvSpPr>
        <p:spPr>
          <a:xfrm>
            <a:off x="3624633" y="2883949"/>
            <a:ext cx="7779951" cy="3193294"/>
          </a:xfrm>
        </p:spPr>
        <p:txBody>
          <a:bodyPr/>
          <a:lstStyle/>
          <a:p>
            <a:r>
              <a:rPr lang="en-US" sz="2400" b="1" dirty="0"/>
              <a:t>OBJECTIVE</a:t>
            </a:r>
            <a:r>
              <a:rPr lang="en-US" sz="2400" dirty="0"/>
              <a:t>: </a:t>
            </a:r>
          </a:p>
          <a:p>
            <a:pPr marL="342900" indent="-342900">
              <a:spcAft>
                <a:spcPts val="600"/>
              </a:spcAft>
              <a:buFont typeface="Arial" panose="020B0604020202020204" pitchFamily="34" charset="0"/>
              <a:buChar char="•"/>
            </a:pPr>
            <a:r>
              <a:rPr lang="en-US" sz="2400" dirty="0"/>
              <a:t>To promote projects that will maintain, improve, and expand public transit systems, and active and alternative modes of transportation, such as carpooling, ridesharing, bicycling, and walking</a:t>
            </a:r>
          </a:p>
          <a:p>
            <a:pPr marL="342900" indent="-342900">
              <a:spcAft>
                <a:spcPts val="600"/>
              </a:spcAft>
              <a:buFont typeface="Arial" panose="020B0604020202020204" pitchFamily="34" charset="0"/>
              <a:buChar char="•"/>
            </a:pPr>
            <a:r>
              <a:rPr lang="en-US" sz="2400" dirty="0"/>
              <a:t>Additional measures include compressed work weeks and telecommuting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11" y="3343904"/>
            <a:ext cx="2063750" cy="977900"/>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pic>
        <p:nvPicPr>
          <p:cNvPr id="7170" name="Picture 2" descr="Image result for carpoo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8871" y="2365110"/>
            <a:ext cx="1852997" cy="1037678"/>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4251" t="9897" r="9919" b="12321"/>
          <a:stretch/>
        </p:blipFill>
        <p:spPr>
          <a:xfrm>
            <a:off x="291437" y="393027"/>
            <a:ext cx="1242646" cy="1113692"/>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8611" y="1418798"/>
            <a:ext cx="1828800" cy="1018032"/>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692727" y="4935672"/>
            <a:ext cx="2395346"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a:solidFill>
                  <a:schemeClr val="tx1">
                    <a:lumMod val="75000"/>
                    <a:lumOff val="25000"/>
                  </a:schemeClr>
                </a:solidFill>
              </a:rPr>
              <a:t>$97,254</a:t>
            </a: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47978" y="365731"/>
            <a:ext cx="1105967" cy="1939664"/>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0502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577197" y="1209822"/>
            <a:ext cx="6770904" cy="1190362"/>
          </a:xfrm>
          <a:ln>
            <a:solidFill>
              <a:srgbClr val="546970"/>
            </a:solidFill>
          </a:ln>
        </p:spPr>
        <p:txBody>
          <a:bodyPr/>
          <a:lstStyle/>
          <a:p>
            <a:r>
              <a:rPr lang="en-US" sz="3200" dirty="0"/>
              <a:t>Overall Work Program Outline</a:t>
            </a:r>
            <a:br>
              <a:rPr lang="en-US" dirty="0"/>
            </a:br>
            <a:endParaRPr lang="en-US" dirty="0"/>
          </a:p>
        </p:txBody>
      </p:sp>
      <p:sp>
        <p:nvSpPr>
          <p:cNvPr id="3" name="Text Placeholder 2"/>
          <p:cNvSpPr>
            <a:spLocks noGrp="1"/>
          </p:cNvSpPr>
          <p:nvPr>
            <p:ph type="body" sz="quarter" idx="14"/>
          </p:nvPr>
        </p:nvSpPr>
        <p:spPr>
          <a:xfrm>
            <a:off x="495299" y="2600970"/>
            <a:ext cx="10934699" cy="4291966"/>
          </a:xfrm>
        </p:spPr>
        <p:txBody>
          <a:bodyPr/>
          <a:lstStyle/>
          <a:p>
            <a:pPr marL="571500" indent="-571500">
              <a:buFont typeface="Arial" panose="020B0604020202020204" pitchFamily="34" charset="0"/>
              <a:buChar char="•"/>
            </a:pPr>
            <a:r>
              <a:rPr lang="en-US" sz="2400" dirty="0"/>
              <a:t>Introduction and Background</a:t>
            </a:r>
          </a:p>
          <a:p>
            <a:pPr marL="571500" indent="-571500">
              <a:buFont typeface="Arial" panose="020B0604020202020204" pitchFamily="34" charset="0"/>
              <a:buChar char="•"/>
            </a:pPr>
            <a:r>
              <a:rPr lang="en-US" sz="2400" dirty="0"/>
              <a:t>Administration and Intergovernmental Coordination</a:t>
            </a:r>
          </a:p>
          <a:p>
            <a:pPr marL="571500" indent="-571500">
              <a:buFont typeface="Arial" panose="020B0604020202020204" pitchFamily="34" charset="0"/>
              <a:buChar char="•"/>
            </a:pPr>
            <a:r>
              <a:rPr lang="en-US" sz="2400" dirty="0"/>
              <a:t>Multi-Modal Transportation Planning</a:t>
            </a:r>
          </a:p>
          <a:p>
            <a:pPr marL="571500" indent="-571500">
              <a:buFont typeface="Arial" panose="020B0604020202020204" pitchFamily="34" charset="0"/>
              <a:buChar char="•"/>
            </a:pPr>
            <a:r>
              <a:rPr lang="en-US" sz="2400" dirty="0"/>
              <a:t>Project Delivery and Programming</a:t>
            </a:r>
          </a:p>
          <a:p>
            <a:pPr marL="571500" indent="-571500">
              <a:buFont typeface="Arial" panose="020B0604020202020204" pitchFamily="34" charset="0"/>
              <a:buChar char="•"/>
            </a:pPr>
            <a:r>
              <a:rPr lang="en-US" sz="2400" dirty="0"/>
              <a:t>Public Information, Outreach, and Advocacy</a:t>
            </a:r>
          </a:p>
          <a:p>
            <a:pPr marL="571500" indent="-571500">
              <a:buFont typeface="Arial" panose="020B0604020202020204" pitchFamily="34" charset="0"/>
              <a:buChar char="•"/>
            </a:pPr>
            <a:r>
              <a:rPr lang="en-US" sz="2400" dirty="0"/>
              <a:t>Budget</a:t>
            </a:r>
          </a:p>
          <a:p>
            <a:pPr lvl="7"/>
            <a:endParaRPr lang="en-US" dirty="0"/>
          </a:p>
        </p:txBody>
      </p:sp>
    </p:spTree>
    <p:extLst>
      <p:ext uri="{BB962C8B-B14F-4D97-AF65-F5344CB8AC3E}">
        <p14:creationId xmlns:p14="http://schemas.microsoft.com/office/powerpoint/2010/main" val="42675567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sz="4800"/>
          </a:p>
          <a:p>
            <a:pPr algn="ctr"/>
            <a:r>
              <a:rPr lang="en-US" sz="4800"/>
              <a:t>PUBLIC INFORMATION, OUTREACH,  AND ADVOCACY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12" y="3479483"/>
            <a:ext cx="2916936" cy="7467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3060403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232" y="942535"/>
            <a:ext cx="7528140" cy="1415876"/>
          </a:xfrm>
          <a:ln>
            <a:solidFill>
              <a:srgbClr val="546970"/>
            </a:solidFill>
          </a:ln>
        </p:spPr>
        <p:txBody>
          <a:bodyPr/>
          <a:lstStyle/>
          <a:p>
            <a:r>
              <a:rPr lang="en-US" sz="3200" dirty="0"/>
              <a:t>Work Element 400</a:t>
            </a:r>
            <a:br>
              <a:rPr lang="en-US" sz="3200" i="1" dirty="0"/>
            </a:br>
            <a:r>
              <a:rPr lang="en-US" sz="3200" b="0" dirty="0"/>
              <a:t>PUBLIC EDUCATION AND OUTREACH</a:t>
            </a:r>
            <a:endParaRPr lang="en-US" sz="3200" b="0" i="1" dirty="0"/>
          </a:p>
        </p:txBody>
      </p:sp>
      <p:sp>
        <p:nvSpPr>
          <p:cNvPr id="3" name="Text Placeholder 2"/>
          <p:cNvSpPr>
            <a:spLocks noGrp="1"/>
          </p:cNvSpPr>
          <p:nvPr>
            <p:ph type="body" sz="quarter" idx="14"/>
          </p:nvPr>
        </p:nvSpPr>
        <p:spPr>
          <a:xfrm>
            <a:off x="3979232" y="2885216"/>
            <a:ext cx="7779951" cy="3802021"/>
          </a:xfrm>
        </p:spPr>
        <p:txBody>
          <a:bodyPr/>
          <a:lstStyle/>
          <a:p>
            <a:r>
              <a:rPr lang="en-US" sz="2400" b="1" dirty="0"/>
              <a:t>OBJECTIVE</a:t>
            </a:r>
            <a:r>
              <a:rPr lang="en-US" sz="2400" dirty="0"/>
              <a:t>: </a:t>
            </a:r>
          </a:p>
          <a:p>
            <a:r>
              <a:rPr lang="en-US" sz="2400" dirty="0"/>
              <a:t>To support EDCTC’s project delivery, planning, </a:t>
            </a:r>
            <a:br>
              <a:rPr lang="en-US" sz="2400" dirty="0"/>
            </a:br>
            <a:r>
              <a:rPr lang="en-US" sz="2400" dirty="0"/>
              <a:t>and consensus-building programs by providing information on transportation and related issues, and by seeking input on these issues from interested parties</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$83,509</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532" y="234560"/>
            <a:ext cx="1994378" cy="2501520"/>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61760" y="1558636"/>
            <a:ext cx="2530967" cy="2102090"/>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1108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492369"/>
            <a:ext cx="7250112" cy="1594906"/>
          </a:xfrm>
          <a:ln>
            <a:solidFill>
              <a:srgbClr val="546970"/>
            </a:solidFill>
          </a:ln>
        </p:spPr>
        <p:txBody>
          <a:bodyPr/>
          <a:lstStyle/>
          <a:p>
            <a:r>
              <a:rPr lang="en-US" sz="3200" dirty="0"/>
              <a:t>Work Element 410</a:t>
            </a:r>
            <a:br>
              <a:rPr lang="en-US" sz="3200" i="1" dirty="0"/>
            </a:br>
            <a:r>
              <a:rPr lang="en-US" sz="3200" b="0" dirty="0"/>
              <a:t>TRANSPORTATION ADVOCACY PROGRAM</a:t>
            </a:r>
            <a:endParaRPr lang="en-US" sz="3200" b="0" i="1" dirty="0"/>
          </a:p>
        </p:txBody>
      </p:sp>
      <p:sp>
        <p:nvSpPr>
          <p:cNvPr id="3" name="Text Placeholder 2"/>
          <p:cNvSpPr>
            <a:spLocks noGrp="1"/>
          </p:cNvSpPr>
          <p:nvPr>
            <p:ph type="body" sz="quarter" idx="14"/>
          </p:nvPr>
        </p:nvSpPr>
        <p:spPr>
          <a:xfrm>
            <a:off x="3737361" y="2278966"/>
            <a:ext cx="7779951" cy="4300524"/>
          </a:xfrm>
        </p:spPr>
        <p:txBody>
          <a:bodyPr/>
          <a:lstStyle/>
          <a:p>
            <a:r>
              <a:rPr lang="en-US" sz="2400" b="1" dirty="0"/>
              <a:t>OBJECTIVE</a:t>
            </a:r>
            <a:r>
              <a:rPr lang="en-US" sz="2400" dirty="0"/>
              <a:t>: </a:t>
            </a:r>
          </a:p>
          <a:p>
            <a:pPr marL="342900" indent="-342900">
              <a:buFont typeface="Arial" panose="020B0604020202020204" pitchFamily="34" charset="0"/>
              <a:buChar char="•"/>
            </a:pPr>
            <a:r>
              <a:rPr lang="en-US" sz="2400" dirty="0"/>
              <a:t>To obtain discretionary state and federal transportation funds for highway and road improvements, transit operations, active and alternative transportation improvements, and other miscellaneous transportation projects, programs, and plans </a:t>
            </a:r>
          </a:p>
          <a:p>
            <a:pPr marL="342900" indent="-342900">
              <a:buFont typeface="Arial" panose="020B0604020202020204" pitchFamily="34" charset="0"/>
              <a:buChar char="•"/>
            </a:pPr>
            <a:r>
              <a:rPr lang="en-US" sz="2400" dirty="0"/>
              <a:t>To participate in the legislative process to benefit the transportation interests of El Dorado County and the City of Placerville</a:t>
            </a:r>
          </a:p>
        </p:txBody>
      </p:sp>
      <p:sp>
        <p:nvSpPr>
          <p:cNvPr id="5" name="TextBox 4"/>
          <p:cNvSpPr txBox="1"/>
          <p:nvPr/>
        </p:nvSpPr>
        <p:spPr>
          <a:xfrm>
            <a:off x="928688" y="4972050"/>
            <a:ext cx="2386012" cy="523220"/>
          </a:xfrm>
          <a:prstGeom prst="rect">
            <a:avLst/>
          </a:prstGeom>
          <a:noFill/>
        </p:spPr>
        <p:txBody>
          <a:bodyPr wrap="square" rtlCol="0">
            <a:spAutoFit/>
          </a:bodyPr>
          <a:lstStyle/>
          <a:p>
            <a:pPr algn="ctr"/>
            <a:endParaRPr lang="en-US" sz="2800">
              <a:solidFill>
                <a:srgbClr val="E06614"/>
              </a:solidFill>
            </a:endParaRPr>
          </a:p>
        </p:txBody>
      </p:sp>
      <p:sp>
        <p:nvSpPr>
          <p:cNvPr id="6" name="TextBox 5"/>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$77,026</a:t>
            </a:r>
          </a:p>
        </p:txBody>
      </p:sp>
      <p:pic>
        <p:nvPicPr>
          <p:cNvPr id="9218" name="Picture 2" descr="Image result for grant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130" y="239325"/>
            <a:ext cx="3313918" cy="2539242"/>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4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650049" y="2717800"/>
            <a:ext cx="7170352" cy="2155826"/>
          </a:xfrm>
        </p:spPr>
        <p:txBody>
          <a:bodyPr/>
          <a:lstStyle/>
          <a:p>
            <a:endParaRPr lang="en-US" sz="4800"/>
          </a:p>
          <a:p>
            <a:pPr algn="ctr"/>
            <a:r>
              <a:rPr lang="en-US" sz="4800"/>
              <a:t>BUDGET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12" y="3658870"/>
            <a:ext cx="2916936" cy="7467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12245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6D098B75-A129-4079-8C46-67A90FA0B474}"/>
              </a:ext>
            </a:extLst>
          </p:cNvPr>
          <p:cNvGraphicFramePr/>
          <p:nvPr>
            <p:extLst>
              <p:ext uri="{D42A27DB-BD31-4B8C-83A1-F6EECF244321}">
                <p14:modId xmlns:p14="http://schemas.microsoft.com/office/powerpoint/2010/main" val="2441448050"/>
              </p:ext>
            </p:extLst>
          </p:nvPr>
        </p:nvGraphicFramePr>
        <p:xfrm>
          <a:off x="705394" y="330490"/>
          <a:ext cx="10567852" cy="6369304"/>
        </p:xfrm>
        <a:graphic>
          <a:graphicData uri="http://schemas.openxmlformats.org/drawingml/2006/chart">
            <c:chart xmlns:c="http://schemas.openxmlformats.org/drawingml/2006/chart" xmlns:r="http://schemas.openxmlformats.org/officeDocument/2006/relationships" r:id="rId3"/>
          </a:graphicData>
        </a:graphic>
      </p:graphicFrame>
      <p:sp>
        <p:nvSpPr>
          <p:cNvPr id="5" name="Oval 4">
            <a:extLst>
              <a:ext uri="{FF2B5EF4-FFF2-40B4-BE49-F238E27FC236}">
                <a16:creationId xmlns:a16="http://schemas.microsoft.com/office/drawing/2014/main" id="{1C5BC0C3-02E5-4A01-B339-028C81B1A5AE}"/>
              </a:ext>
            </a:extLst>
          </p:cNvPr>
          <p:cNvSpPr/>
          <p:nvPr/>
        </p:nvSpPr>
        <p:spPr>
          <a:xfrm>
            <a:off x="260849" y="158206"/>
            <a:ext cx="2560728" cy="1960880"/>
          </a:xfrm>
          <a:prstGeom prst="ellipse">
            <a:avLst/>
          </a:prstGeom>
          <a:solidFill>
            <a:srgbClr val="50656B"/>
          </a:solidFill>
          <a:ln w="57150">
            <a:solidFill>
              <a:schemeClr val="tx1">
                <a:lumMod val="75000"/>
                <a:lumOff val="2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2025/26 </a:t>
            </a:r>
          </a:p>
          <a:p>
            <a:pPr algn="ctr"/>
            <a:r>
              <a:rPr lang="en-US" sz="2000" b="1" dirty="0"/>
              <a:t>Draft Budget Revenues</a:t>
            </a:r>
          </a:p>
        </p:txBody>
      </p:sp>
    </p:spTree>
    <p:extLst>
      <p:ext uri="{BB962C8B-B14F-4D97-AF65-F5344CB8AC3E}">
        <p14:creationId xmlns:p14="http://schemas.microsoft.com/office/powerpoint/2010/main" val="3898392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val="2542578378"/>
              </p:ext>
            </p:extLst>
          </p:nvPr>
        </p:nvGraphicFramePr>
        <p:xfrm>
          <a:off x="757645" y="313509"/>
          <a:ext cx="10515601" cy="6341291"/>
        </p:xfrm>
        <a:graphic>
          <a:graphicData uri="http://schemas.openxmlformats.org/drawingml/2006/chart">
            <c:chart xmlns:c="http://schemas.openxmlformats.org/drawingml/2006/chart" xmlns:r="http://schemas.openxmlformats.org/officeDocument/2006/relationships" r:id="rId3"/>
          </a:graphicData>
        </a:graphic>
      </p:graphicFrame>
      <p:sp>
        <p:nvSpPr>
          <p:cNvPr id="4" name="Oval 3">
            <a:extLst>
              <a:ext uri="{FF2B5EF4-FFF2-40B4-BE49-F238E27FC236}">
                <a16:creationId xmlns:a16="http://schemas.microsoft.com/office/drawing/2014/main" id="{0B5A2791-4CB5-4EC3-8D08-63FA2D61666C}"/>
              </a:ext>
            </a:extLst>
          </p:cNvPr>
          <p:cNvSpPr/>
          <p:nvPr/>
        </p:nvSpPr>
        <p:spPr>
          <a:xfrm>
            <a:off x="279748" y="203200"/>
            <a:ext cx="2625498" cy="1960880"/>
          </a:xfrm>
          <a:prstGeom prst="ellipse">
            <a:avLst/>
          </a:prstGeom>
          <a:solidFill>
            <a:srgbClr val="4E6369"/>
          </a:solidFill>
          <a:ln w="57150">
            <a:solidFill>
              <a:schemeClr val="tx1">
                <a:lumMod val="65000"/>
                <a:lumOff val="3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b="1" dirty="0"/>
              <a:t>2025/26</a:t>
            </a:r>
          </a:p>
          <a:p>
            <a:pPr algn="ctr"/>
            <a:r>
              <a:rPr lang="en-US" sz="2000" b="1" dirty="0"/>
              <a:t>Draft Budget Expenditures</a:t>
            </a:r>
          </a:p>
        </p:txBody>
      </p:sp>
    </p:spTree>
    <p:extLst>
      <p:ext uri="{BB962C8B-B14F-4D97-AF65-F5344CB8AC3E}">
        <p14:creationId xmlns:p14="http://schemas.microsoft.com/office/powerpoint/2010/main" val="424679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2129" y="294161"/>
            <a:ext cx="3842535" cy="1398716"/>
          </a:xfrm>
          <a:ln>
            <a:solidFill>
              <a:srgbClr val="546970"/>
            </a:solidFill>
          </a:ln>
        </p:spPr>
        <p:txBody>
          <a:bodyPr/>
          <a:lstStyle/>
          <a:p>
            <a:br>
              <a:rPr lang="en-US" sz="3200"/>
            </a:br>
            <a:r>
              <a:rPr lang="en-US" sz="3200"/>
              <a:t>Next Steps</a:t>
            </a:r>
          </a:p>
        </p:txBody>
      </p:sp>
      <p:sp>
        <p:nvSpPr>
          <p:cNvPr id="3" name="Text Placeholder 2"/>
          <p:cNvSpPr>
            <a:spLocks noGrp="1"/>
          </p:cNvSpPr>
          <p:nvPr>
            <p:ph type="body" sz="quarter" idx="14"/>
          </p:nvPr>
        </p:nvSpPr>
        <p:spPr>
          <a:xfrm>
            <a:off x="248103" y="2855158"/>
            <a:ext cx="11017404" cy="2932771"/>
          </a:xfrm>
        </p:spPr>
        <p:txBody>
          <a:bodyPr/>
          <a:lstStyle/>
          <a:p>
            <a:pPr marL="285750" lvl="0" indent="-285750" eaLnBrk="0" fontAlgn="base" hangingPunct="0">
              <a:spcBef>
                <a:spcPct val="0"/>
              </a:spcBef>
              <a:buFont typeface="Arial" panose="020B0604020202020204" pitchFamily="34" charset="0"/>
              <a:buChar char="•"/>
              <a:tabLst>
                <a:tab pos="457200" algn="l"/>
              </a:tabLst>
            </a:pPr>
            <a:r>
              <a:rPr lang="en-US" altLang="en-US" sz="1800" dirty="0">
                <a:latin typeface="Arial" panose="020B0604020202020204" pitchFamily="34" charset="0"/>
                <a:cs typeface="Arial" panose="020B0604020202020204" pitchFamily="34" charset="0"/>
              </a:rPr>
              <a:t>Submit Draft OWP and Budget to Caltrans – February</a:t>
            </a:r>
            <a:br>
              <a:rPr lang="en-US" altLang="en-US" sz="1800" dirty="0">
                <a:latin typeface="Arial" panose="020B0604020202020204" pitchFamily="34" charset="0"/>
                <a:cs typeface="Arial" panose="020B0604020202020204" pitchFamily="34" charset="0"/>
              </a:rPr>
            </a:br>
            <a:endParaRPr lang="en-US" altLang="en-US" sz="900" dirty="0">
              <a:latin typeface="Arial" panose="020B0604020202020204" pitchFamily="34" charset="0"/>
              <a:cs typeface="Arial" panose="020B0604020202020204" pitchFamily="34" charset="0"/>
            </a:endParaRPr>
          </a:p>
          <a:p>
            <a:pPr marL="285750" lvl="0" indent="-285750" eaLnBrk="0" fontAlgn="base" hangingPunct="0">
              <a:spcBef>
                <a:spcPct val="0"/>
              </a:spcBef>
              <a:spcAft>
                <a:spcPts val="1200"/>
              </a:spcAft>
              <a:buFont typeface="Arial" panose="020B0604020202020204" pitchFamily="34" charset="0"/>
              <a:buChar char="•"/>
              <a:tabLst>
                <a:tab pos="457200" algn="l"/>
              </a:tabLst>
            </a:pPr>
            <a:r>
              <a:rPr lang="en-US" altLang="en-US" sz="1800" dirty="0">
                <a:latin typeface="Arial" panose="020B0604020202020204" pitchFamily="34" charset="0"/>
                <a:cs typeface="Arial" panose="020B0604020202020204" pitchFamily="34" charset="0"/>
              </a:rPr>
              <a:t>Respond to Caltrans comments and recommendations – April</a:t>
            </a:r>
          </a:p>
          <a:p>
            <a:pPr marL="285750" lvl="0" indent="-285750" eaLnBrk="0" fontAlgn="base" hangingPunct="0">
              <a:spcBef>
                <a:spcPct val="0"/>
              </a:spcBef>
              <a:spcAft>
                <a:spcPts val="1200"/>
              </a:spcAft>
              <a:buFont typeface="Arial" panose="020B0604020202020204" pitchFamily="34" charset="0"/>
              <a:buChar char="•"/>
              <a:tabLst>
                <a:tab pos="457200" algn="l"/>
              </a:tabLst>
            </a:pPr>
            <a:r>
              <a:rPr lang="en-US" altLang="en-US" sz="1800" dirty="0">
                <a:latin typeface="Arial" panose="020B0604020202020204" pitchFamily="34" charset="0"/>
                <a:cs typeface="Arial" panose="020B0604020202020204" pitchFamily="34" charset="0"/>
              </a:rPr>
              <a:t>Schedule Ad Hoc Budget Subcommittee meeting – April</a:t>
            </a:r>
          </a:p>
          <a:p>
            <a:pPr marL="285750" lvl="0" indent="-285750" eaLnBrk="0" fontAlgn="base" hangingPunct="0">
              <a:spcBef>
                <a:spcPct val="0"/>
              </a:spcBef>
              <a:spcAft>
                <a:spcPts val="1200"/>
              </a:spcAft>
              <a:buFont typeface="Arial" panose="020B0604020202020204" pitchFamily="34" charset="0"/>
              <a:buChar char="•"/>
              <a:tabLst>
                <a:tab pos="457200" algn="l"/>
              </a:tabLst>
            </a:pPr>
            <a:r>
              <a:rPr lang="en-US" altLang="en-US" sz="1800" dirty="0">
                <a:latin typeface="Arial" panose="020B0604020202020204" pitchFamily="34" charset="0"/>
                <a:cs typeface="Arial" panose="020B0604020202020204" pitchFamily="34" charset="0"/>
              </a:rPr>
              <a:t>Present Final OWP and Budget to EDCTC – May </a:t>
            </a:r>
          </a:p>
          <a:p>
            <a:pPr marL="285750" lvl="0" indent="-285750" eaLnBrk="0" fontAlgn="base" hangingPunct="0">
              <a:spcBef>
                <a:spcPct val="0"/>
              </a:spcBef>
              <a:spcAft>
                <a:spcPct val="0"/>
              </a:spcAft>
              <a:buFont typeface="Arial" panose="020B0604020202020204" pitchFamily="34" charset="0"/>
              <a:buChar char="•"/>
              <a:tabLst>
                <a:tab pos="457200" algn="l"/>
              </a:tabLst>
            </a:pPr>
            <a:r>
              <a:rPr lang="en-US" altLang="en-US" sz="1800" dirty="0">
                <a:latin typeface="Arial" panose="020B0604020202020204" pitchFamily="34" charset="0"/>
                <a:cs typeface="Arial" panose="020B0604020202020204" pitchFamily="34" charset="0"/>
              </a:rPr>
              <a:t>Submit Final OWP and Budget to Caltrans – May </a:t>
            </a: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US" altLang="en-US" sz="1600" b="1" dirty="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US" altLang="en-US" sz="1600" b="1" dirty="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US" altLang="en-US" sz="1600" b="1" dirty="0">
              <a:latin typeface="Arial" panose="020B0604020202020204" pitchFamily="34" charset="0"/>
              <a:cs typeface="Arial" panose="020B0604020202020204" pitchFamily="34" charset="0"/>
            </a:endParaRPr>
          </a:p>
          <a:p>
            <a:pPr marL="285750" lvl="0" indent="-285750" eaLnBrk="0" fontAlgn="base" hangingPunct="0">
              <a:spcBef>
                <a:spcPct val="0"/>
              </a:spcBef>
              <a:spcAft>
                <a:spcPct val="0"/>
              </a:spcAft>
              <a:buFont typeface="Arial" panose="020B0604020202020204" pitchFamily="34" charset="0"/>
              <a:buChar char="•"/>
              <a:tabLst>
                <a:tab pos="457200" algn="l"/>
              </a:tabLst>
            </a:pPr>
            <a:endParaRPr lang="en-US" altLang="en-U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pPr>
            <a:endParaRPr lang="en-US" altLang="en-US" sz="1600" b="1" dirty="0">
              <a:latin typeface="Arial" panose="020B0604020202020204" pitchFamily="34" charset="0"/>
              <a:cs typeface="Arial" panose="020B0604020202020204" pitchFamily="34" charset="0"/>
            </a:endParaRPr>
          </a:p>
          <a:p>
            <a:pPr lvl="0" eaLnBrk="0" fontAlgn="base" hangingPunct="0">
              <a:spcBef>
                <a:spcPct val="0"/>
              </a:spcBef>
              <a:spcAft>
                <a:spcPct val="0"/>
              </a:spcAft>
              <a:tabLst>
                <a:tab pos="457200" algn="l"/>
              </a:tabLst>
            </a:pPr>
            <a:endParaRPr lang="en-US" altLang="en-US" sz="1600" dirty="0">
              <a:latin typeface="Arial" panose="020B0604020202020204" pitchFamily="34" charset="0"/>
            </a:endParaRPr>
          </a:p>
        </p:txBody>
      </p:sp>
      <p:pic>
        <p:nvPicPr>
          <p:cNvPr id="1026" name="Picture 2">
            <a:extLst>
              <a:ext uri="{FF2B5EF4-FFF2-40B4-BE49-F238E27FC236}">
                <a16:creationId xmlns:a16="http://schemas.microsoft.com/office/drawing/2014/main" id="{71183A1B-FB8D-46E2-8EE1-CD030E2C91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816" y="239001"/>
            <a:ext cx="2462267" cy="1642313"/>
          </a:xfrm>
          <a:prstGeom prst="rect">
            <a:avLst/>
          </a:prstGeom>
          <a:noFill/>
          <a:ln w="38100">
            <a:solidFill>
              <a:srgbClr val="4E6369"/>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434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345" y="3429000"/>
            <a:ext cx="6141309" cy="889686"/>
          </a:xfrm>
          <a:ln>
            <a:solidFill>
              <a:srgbClr val="546970"/>
            </a:solidFill>
          </a:ln>
        </p:spPr>
        <p:txBody>
          <a:bodyPr/>
          <a:lstStyle/>
          <a:p>
            <a:pPr algn="ctr"/>
            <a:r>
              <a:rPr lang="en-US" i="1">
                <a:solidFill>
                  <a:schemeClr val="tx1">
                    <a:lumMod val="75000"/>
                    <a:lumOff val="25000"/>
                  </a:schemeClr>
                </a:solidFill>
              </a:rPr>
              <a:t>Questions?</a:t>
            </a:r>
            <a:endParaRPr lang="en-US" sz="3400" i="1">
              <a:solidFill>
                <a:schemeClr val="tx1">
                  <a:lumMod val="75000"/>
                  <a:lumOff val="25000"/>
                </a:schemeClr>
              </a:solidFill>
            </a:endParaRPr>
          </a:p>
        </p:txBody>
      </p:sp>
    </p:spTree>
    <p:extLst>
      <p:ext uri="{BB962C8B-B14F-4D97-AF65-F5344CB8AC3E}">
        <p14:creationId xmlns:p14="http://schemas.microsoft.com/office/powerpoint/2010/main" val="327233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endParaRPr lang="en-US" sz="4000"/>
          </a:p>
          <a:p>
            <a:pPr algn="ctr"/>
            <a:r>
              <a:rPr lang="en-US" sz="4000"/>
              <a:t>ADMINISTRATION AND INTERGOVERNMENTAL COORDINATION</a:t>
            </a:r>
          </a:p>
          <a:p>
            <a:endParaRPr lang="en-US"/>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112" y="3479483"/>
            <a:ext cx="2916936" cy="74676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a:sp3d>
        </p:spPr>
      </p:pic>
    </p:spTree>
    <p:extLst>
      <p:ext uri="{BB962C8B-B14F-4D97-AF65-F5344CB8AC3E}">
        <p14:creationId xmlns:p14="http://schemas.microsoft.com/office/powerpoint/2010/main" val="2006660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0135" y="598814"/>
            <a:ext cx="6893170" cy="1493054"/>
          </a:xfrm>
          <a:ln>
            <a:solidFill>
              <a:srgbClr val="546970"/>
            </a:solidFill>
          </a:ln>
        </p:spPr>
        <p:txBody>
          <a:bodyPr/>
          <a:lstStyle/>
          <a:p>
            <a:r>
              <a:rPr lang="en-US" sz="3200" dirty="0"/>
              <a:t>Work Element 50</a:t>
            </a:r>
            <a:br>
              <a:rPr lang="en-US" sz="3200" dirty="0"/>
            </a:br>
            <a:r>
              <a:rPr lang="en-US" sz="3200" b="0" dirty="0"/>
              <a:t>AGENCY ADMINISTRATION AND MANAGEMENT: INDIRECT COSTS</a:t>
            </a:r>
          </a:p>
        </p:txBody>
      </p:sp>
      <p:sp>
        <p:nvSpPr>
          <p:cNvPr id="3" name="Text Placeholder 2"/>
          <p:cNvSpPr>
            <a:spLocks noGrp="1"/>
          </p:cNvSpPr>
          <p:nvPr>
            <p:ph type="body" sz="quarter" idx="14"/>
          </p:nvPr>
        </p:nvSpPr>
        <p:spPr>
          <a:xfrm>
            <a:off x="4600135" y="3089189"/>
            <a:ext cx="6693940" cy="2603749"/>
          </a:xfrm>
        </p:spPr>
        <p:txBody>
          <a:bodyPr/>
          <a:lstStyle/>
          <a:p>
            <a:r>
              <a:rPr lang="en-US" sz="2400" b="1" dirty="0"/>
              <a:t>OBJECTIVE</a:t>
            </a:r>
            <a:r>
              <a:rPr lang="en-US" sz="2400" dirty="0"/>
              <a:t>: </a:t>
            </a:r>
          </a:p>
          <a:p>
            <a:r>
              <a:rPr lang="en-US" sz="2400" dirty="0"/>
              <a:t>To manage and administer the day-to-day operations of the agency that are billable as indirect under an approved Indirect Cost Allocation Plan</a:t>
            </a:r>
          </a:p>
        </p:txBody>
      </p:sp>
      <p:sp>
        <p:nvSpPr>
          <p:cNvPr id="9" name="TextBox 8"/>
          <p:cNvSpPr txBox="1"/>
          <p:nvPr/>
        </p:nvSpPr>
        <p:spPr>
          <a:xfrm>
            <a:off x="694143" y="5000625"/>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$468,503</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212" y="598814"/>
            <a:ext cx="4131009" cy="2150899"/>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4018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756" y="492254"/>
            <a:ext cx="7862013" cy="1933954"/>
          </a:xfrm>
        </p:spPr>
        <p:txBody>
          <a:bodyPr/>
          <a:lstStyle/>
          <a:p>
            <a:r>
              <a:rPr lang="en-US" dirty="0"/>
              <a:t>Work Element 100</a:t>
            </a:r>
            <a:br>
              <a:rPr lang="en-US" dirty="0"/>
            </a:br>
            <a:r>
              <a:rPr lang="en-US" sz="3200" b="0" dirty="0"/>
              <a:t>ADMINISTRATION OF THE OVERALL WORK PROGRAM: DIRECT COSTS</a:t>
            </a:r>
          </a:p>
        </p:txBody>
      </p:sp>
      <p:sp>
        <p:nvSpPr>
          <p:cNvPr id="3" name="Text Placeholder 2"/>
          <p:cNvSpPr>
            <a:spLocks noGrp="1"/>
          </p:cNvSpPr>
          <p:nvPr>
            <p:ph type="body" sz="quarter" idx="14"/>
          </p:nvPr>
        </p:nvSpPr>
        <p:spPr>
          <a:xfrm>
            <a:off x="3847756" y="2846832"/>
            <a:ext cx="7582243" cy="3171826"/>
          </a:xfrm>
        </p:spPr>
        <p:txBody>
          <a:bodyPr/>
          <a:lstStyle/>
          <a:p>
            <a:r>
              <a:rPr lang="en-US" sz="2400" b="1" dirty="0"/>
              <a:t>OBJECTIVE</a:t>
            </a:r>
            <a:r>
              <a:rPr lang="en-US" sz="2400" dirty="0"/>
              <a:t>: </a:t>
            </a:r>
          </a:p>
          <a:p>
            <a:r>
              <a:rPr lang="en-US" sz="2400" dirty="0"/>
              <a:t>To provide agency management and administration of the Overall Work Program that is billable as direct costs to Rural Planning Assistance funds</a:t>
            </a:r>
          </a:p>
        </p:txBody>
      </p:sp>
      <p:sp>
        <p:nvSpPr>
          <p:cNvPr id="5" name="TextBox 4"/>
          <p:cNvSpPr txBox="1"/>
          <p:nvPr/>
        </p:nvSpPr>
        <p:spPr>
          <a:xfrm>
            <a:off x="636588" y="499110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a:solidFill>
                  <a:schemeClr val="tx1">
                    <a:lumMod val="75000"/>
                    <a:lumOff val="25000"/>
                  </a:schemeClr>
                </a:solidFill>
              </a:rPr>
              <a:t>$77,039</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p:blipFill>
        <p:spPr>
          <a:xfrm>
            <a:off x="154745" y="115791"/>
            <a:ext cx="3019613" cy="385777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1086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5738" y="191196"/>
            <a:ext cx="5678137" cy="1694753"/>
          </a:xfrm>
          <a:ln>
            <a:solidFill>
              <a:srgbClr val="546970"/>
            </a:solidFill>
          </a:ln>
        </p:spPr>
        <p:txBody>
          <a:bodyPr/>
          <a:lstStyle/>
          <a:p>
            <a:r>
              <a:rPr lang="en-US" sz="3200" dirty="0"/>
              <a:t>Work Element 110</a:t>
            </a:r>
            <a:br>
              <a:rPr lang="en-US" sz="3200" i="1" dirty="0"/>
            </a:br>
            <a:r>
              <a:rPr lang="en-US" sz="3200" b="0" dirty="0"/>
              <a:t>INTERGOVERNMENTAL COORDINATION</a:t>
            </a:r>
            <a:endParaRPr lang="en-US" sz="3200" b="0" i="1" dirty="0"/>
          </a:p>
        </p:txBody>
      </p:sp>
      <p:sp>
        <p:nvSpPr>
          <p:cNvPr id="3" name="Text Placeholder 2"/>
          <p:cNvSpPr>
            <a:spLocks noGrp="1"/>
          </p:cNvSpPr>
          <p:nvPr>
            <p:ph type="body" sz="quarter" idx="14"/>
          </p:nvPr>
        </p:nvSpPr>
        <p:spPr>
          <a:xfrm>
            <a:off x="3862692" y="2829871"/>
            <a:ext cx="7567306" cy="3221253"/>
          </a:xfrm>
        </p:spPr>
        <p:txBody>
          <a:bodyPr/>
          <a:lstStyle/>
          <a:p>
            <a:r>
              <a:rPr lang="en-US" sz="2400" b="1" dirty="0"/>
              <a:t>OBJECTIVE</a:t>
            </a:r>
            <a:r>
              <a:rPr lang="en-US" sz="2400" dirty="0"/>
              <a:t>: </a:t>
            </a:r>
          </a:p>
          <a:p>
            <a:r>
              <a:rPr lang="en-US" sz="2400" dirty="0"/>
              <a:t>To coordinate the efforts of the Commission with tribal, local, regional, federal, and state agencies</a:t>
            </a:r>
          </a:p>
        </p:txBody>
      </p:sp>
      <p:sp>
        <p:nvSpPr>
          <p:cNvPr id="5" name="TextBox 4"/>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2800" b="1" dirty="0">
                <a:solidFill>
                  <a:schemeClr val="tx1">
                    <a:lumMod val="75000"/>
                    <a:lumOff val="25000"/>
                  </a:schemeClr>
                </a:solidFill>
              </a:rPr>
              <a:t>$157,355</a:t>
            </a:r>
          </a:p>
        </p:txBody>
      </p:sp>
      <p:grpSp>
        <p:nvGrpSpPr>
          <p:cNvPr id="26" name="Group 25">
            <a:extLst>
              <a:ext uri="{FF2B5EF4-FFF2-40B4-BE49-F238E27FC236}">
                <a16:creationId xmlns:a16="http://schemas.microsoft.com/office/drawing/2014/main" id="{9124EF19-6C09-EBF6-002C-C08B0C8AAAFB}"/>
              </a:ext>
            </a:extLst>
          </p:cNvPr>
          <p:cNvGrpSpPr/>
          <p:nvPr/>
        </p:nvGrpSpPr>
        <p:grpSpPr>
          <a:xfrm>
            <a:off x="66603" y="275323"/>
            <a:ext cx="3602182" cy="3221253"/>
            <a:chOff x="45409" y="611192"/>
            <a:chExt cx="3666836" cy="3315854"/>
          </a:xfrm>
        </p:grpSpPr>
        <p:sp>
          <p:nvSpPr>
            <p:cNvPr id="25" name="Rectangle 24">
              <a:extLst>
                <a:ext uri="{FF2B5EF4-FFF2-40B4-BE49-F238E27FC236}">
                  <a16:creationId xmlns:a16="http://schemas.microsoft.com/office/drawing/2014/main" id="{5EED3F38-2982-1729-7A81-BD7350BDDA14}"/>
                </a:ext>
              </a:extLst>
            </p:cNvPr>
            <p:cNvSpPr/>
            <p:nvPr/>
          </p:nvSpPr>
          <p:spPr>
            <a:xfrm>
              <a:off x="45409" y="611192"/>
              <a:ext cx="3666836" cy="33158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7BBD769-77F4-E086-4F54-057E65DF38C4}"/>
                </a:ext>
              </a:extLst>
            </p:cNvPr>
            <p:cNvGrpSpPr/>
            <p:nvPr/>
          </p:nvGrpSpPr>
          <p:grpSpPr>
            <a:xfrm>
              <a:off x="146590" y="716413"/>
              <a:ext cx="3537172" cy="3151076"/>
              <a:chOff x="0" y="291821"/>
              <a:chExt cx="3537172" cy="3151076"/>
            </a:xfrm>
            <a:solidFill>
              <a:schemeClr val="bg1"/>
            </a:solidFill>
          </p:grpSpPr>
          <p:pic>
            <p:nvPicPr>
              <p:cNvPr id="9" name="Picture 8" descr="A picture containing graphical user interface&#10;&#10;Description automatically generated">
                <a:extLst>
                  <a:ext uri="{FF2B5EF4-FFF2-40B4-BE49-F238E27FC236}">
                    <a16:creationId xmlns:a16="http://schemas.microsoft.com/office/drawing/2014/main" id="{B5766519-E1A1-8BD8-50F8-2AFD1A8B8F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764" y="291821"/>
                <a:ext cx="2386012" cy="610839"/>
              </a:xfrm>
              <a:prstGeom prst="rect">
                <a:avLst/>
              </a:prstGeom>
              <a:grpFill/>
            </p:spPr>
          </p:pic>
          <p:pic>
            <p:nvPicPr>
              <p:cNvPr id="11" name="Picture 10" descr="Logo&#10;&#10;Description automatically generated">
                <a:extLst>
                  <a:ext uri="{FF2B5EF4-FFF2-40B4-BE49-F238E27FC236}">
                    <a16:creationId xmlns:a16="http://schemas.microsoft.com/office/drawing/2014/main" id="{B8E43204-3FD3-26C8-49E0-B5E6B2E087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9776" y="291821"/>
                <a:ext cx="912431" cy="912431"/>
              </a:xfrm>
              <a:prstGeom prst="rect">
                <a:avLst/>
              </a:prstGeom>
              <a:grpFill/>
            </p:spPr>
          </p:pic>
          <p:pic>
            <p:nvPicPr>
              <p:cNvPr id="13" name="Picture 12" descr="A picture containing text&#10;&#10;Description automatically generated">
                <a:extLst>
                  <a:ext uri="{FF2B5EF4-FFF2-40B4-BE49-F238E27FC236}">
                    <a16:creationId xmlns:a16="http://schemas.microsoft.com/office/drawing/2014/main" id="{D5EEBE3D-9700-EC52-BE4D-2705085349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1885" y="1362729"/>
                <a:ext cx="1042915" cy="975990"/>
              </a:xfrm>
              <a:prstGeom prst="rect">
                <a:avLst/>
              </a:prstGeom>
              <a:grpFill/>
            </p:spPr>
          </p:pic>
          <p:pic>
            <p:nvPicPr>
              <p:cNvPr id="15" name="Picture 14" descr="Logo&#10;&#10;Description automatically generated">
                <a:extLst>
                  <a:ext uri="{FF2B5EF4-FFF2-40B4-BE49-F238E27FC236}">
                    <a16:creationId xmlns:a16="http://schemas.microsoft.com/office/drawing/2014/main" id="{86BA633A-0B26-6434-3FDB-04980FBA32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682" y="1067455"/>
                <a:ext cx="790200" cy="653233"/>
              </a:xfrm>
              <a:prstGeom prst="rect">
                <a:avLst/>
              </a:prstGeom>
              <a:grpFill/>
            </p:spPr>
          </p:pic>
          <p:pic>
            <p:nvPicPr>
              <p:cNvPr id="17" name="Picture 16" descr="Logo&#10;&#10;Description automatically generated">
                <a:extLst>
                  <a:ext uri="{FF2B5EF4-FFF2-40B4-BE49-F238E27FC236}">
                    <a16:creationId xmlns:a16="http://schemas.microsoft.com/office/drawing/2014/main" id="{DD38CD4A-256D-F1C1-2867-198EC571850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937106"/>
                <a:ext cx="1283827" cy="1283825"/>
              </a:xfrm>
              <a:prstGeom prst="rect">
                <a:avLst/>
              </a:prstGeom>
              <a:grpFill/>
            </p:spPr>
          </p:pic>
          <p:pic>
            <p:nvPicPr>
              <p:cNvPr id="21" name="Picture 20" descr="Icon&#10;&#10;Description automatically generated">
                <a:extLst>
                  <a:ext uri="{FF2B5EF4-FFF2-40B4-BE49-F238E27FC236}">
                    <a16:creationId xmlns:a16="http://schemas.microsoft.com/office/drawing/2014/main" id="{286BFA47-B603-255A-E586-4EA7F6B2FC5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76054" y="2640311"/>
                <a:ext cx="1461118" cy="802586"/>
              </a:xfrm>
              <a:prstGeom prst="rect">
                <a:avLst/>
              </a:prstGeom>
              <a:grpFill/>
            </p:spPr>
          </p:pic>
          <p:pic>
            <p:nvPicPr>
              <p:cNvPr id="19" name="Picture 18" descr="Logo&#10;&#10;Description automatically generated">
                <a:extLst>
                  <a:ext uri="{FF2B5EF4-FFF2-40B4-BE49-F238E27FC236}">
                    <a16:creationId xmlns:a16="http://schemas.microsoft.com/office/drawing/2014/main" id="{E97D782F-7E5E-3FDE-D5A9-E91CD274D0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95532" y="1844528"/>
                <a:ext cx="1121772" cy="1121772"/>
              </a:xfrm>
              <a:prstGeom prst="rect">
                <a:avLst/>
              </a:prstGeom>
              <a:grpFill/>
            </p:spPr>
          </p:pic>
          <p:pic>
            <p:nvPicPr>
              <p:cNvPr id="23" name="Picture 22" descr="Logo, company name&#10;&#10;Description automatically generated">
                <a:extLst>
                  <a:ext uri="{FF2B5EF4-FFF2-40B4-BE49-F238E27FC236}">
                    <a16:creationId xmlns:a16="http://schemas.microsoft.com/office/drawing/2014/main" id="{08666E18-CA75-2889-2171-F229174AD4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765" y="2211633"/>
                <a:ext cx="1021676" cy="1021676"/>
              </a:xfrm>
              <a:prstGeom prst="rect">
                <a:avLst/>
              </a:prstGeom>
              <a:grpFill/>
            </p:spPr>
          </p:pic>
        </p:grpSp>
      </p:grpSp>
    </p:spTree>
    <p:extLst>
      <p:ext uri="{BB962C8B-B14F-4D97-AF65-F5344CB8AC3E}">
        <p14:creationId xmlns:p14="http://schemas.microsoft.com/office/powerpoint/2010/main" val="3496676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E7AE04D-8B20-4C9D-AAAA-D3CBD6CEA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6" y="385561"/>
            <a:ext cx="5483118" cy="1511659"/>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
        <p:nvSpPr>
          <p:cNvPr id="2" name="Title 1"/>
          <p:cNvSpPr>
            <a:spLocks noGrp="1"/>
          </p:cNvSpPr>
          <p:nvPr>
            <p:ph type="title"/>
          </p:nvPr>
        </p:nvSpPr>
        <p:spPr>
          <a:xfrm>
            <a:off x="5789236" y="166312"/>
            <a:ext cx="5638798" cy="1934862"/>
          </a:xfrm>
          <a:ln>
            <a:solidFill>
              <a:srgbClr val="546970"/>
            </a:solidFill>
          </a:ln>
        </p:spPr>
        <p:txBody>
          <a:bodyPr/>
          <a:lstStyle/>
          <a:p>
            <a:r>
              <a:rPr lang="en-US" sz="3200" dirty="0"/>
              <a:t>Work Element 120</a:t>
            </a:r>
            <a:br>
              <a:rPr lang="en-US" sz="3200" i="1" dirty="0"/>
            </a:br>
            <a:r>
              <a:rPr lang="en-US" sz="3200" b="0" dirty="0"/>
              <a:t>TRANSPORTATION DEVELOPMENT ACT AND TRANSIT ADMINISTRATION</a:t>
            </a:r>
            <a:endParaRPr lang="en-US" sz="3200" b="0" i="1" dirty="0"/>
          </a:p>
        </p:txBody>
      </p:sp>
      <p:sp>
        <p:nvSpPr>
          <p:cNvPr id="3" name="Text Placeholder 2"/>
          <p:cNvSpPr>
            <a:spLocks noGrp="1"/>
          </p:cNvSpPr>
          <p:nvPr>
            <p:ph type="body" sz="quarter" idx="14"/>
          </p:nvPr>
        </p:nvSpPr>
        <p:spPr>
          <a:xfrm>
            <a:off x="3502855" y="2542032"/>
            <a:ext cx="7631488" cy="3258323"/>
          </a:xfrm>
        </p:spPr>
        <p:txBody>
          <a:bodyPr/>
          <a:lstStyle/>
          <a:p>
            <a:r>
              <a:rPr lang="en-US" sz="2400" b="1" dirty="0"/>
              <a:t>OBJECTIVES</a:t>
            </a:r>
            <a:r>
              <a:rPr lang="en-US" sz="2400" dirty="0"/>
              <a:t>: </a:t>
            </a:r>
          </a:p>
          <a:p>
            <a:pPr marL="457200" indent="-457200">
              <a:spcBef>
                <a:spcPts val="300"/>
              </a:spcBef>
              <a:spcAft>
                <a:spcPts val="600"/>
              </a:spcAft>
              <a:buFont typeface="Arial" panose="020B0604020202020204" pitchFamily="34" charset="0"/>
              <a:buChar char="•"/>
            </a:pPr>
            <a:r>
              <a:rPr lang="en-US" sz="2400" dirty="0"/>
              <a:t>To effectively administer the Transportation Development Act, including receiving, reviewing, and approving claims for Local Transportation Funds, State Transit Assistance funds, and State of Good Repair funds </a:t>
            </a:r>
          </a:p>
          <a:p>
            <a:pPr marL="457200" indent="-457200">
              <a:spcBef>
                <a:spcPts val="600"/>
              </a:spcBef>
              <a:buFont typeface="Arial" panose="020B0604020202020204" pitchFamily="34" charset="0"/>
              <a:buChar char="•"/>
            </a:pPr>
            <a:r>
              <a:rPr lang="en-US" sz="2400" dirty="0"/>
              <a:t>To provide staff support to the EDCTC Social Services Transportation Advisory Council</a:t>
            </a:r>
          </a:p>
        </p:txBody>
      </p:sp>
      <p:sp>
        <p:nvSpPr>
          <p:cNvPr id="6" name="TextBox 5"/>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$56,086</a:t>
            </a:r>
          </a:p>
        </p:txBody>
      </p:sp>
    </p:spTree>
    <p:extLst>
      <p:ext uri="{BB962C8B-B14F-4D97-AF65-F5344CB8AC3E}">
        <p14:creationId xmlns:p14="http://schemas.microsoft.com/office/powerpoint/2010/main" val="98508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7693" y="522351"/>
            <a:ext cx="7061980" cy="1368786"/>
          </a:xfrm>
          <a:ln>
            <a:solidFill>
              <a:srgbClr val="546970"/>
            </a:solidFill>
          </a:ln>
        </p:spPr>
        <p:txBody>
          <a:bodyPr/>
          <a:lstStyle/>
          <a:p>
            <a:br>
              <a:rPr lang="en-US" sz="1400" dirty="0"/>
            </a:br>
            <a:r>
              <a:rPr lang="en-US" sz="3200" dirty="0"/>
              <a:t>Work Element 122</a:t>
            </a:r>
            <a:br>
              <a:rPr lang="en-US" sz="3200" i="1" dirty="0"/>
            </a:br>
            <a:r>
              <a:rPr lang="en-US" sz="3200" b="0" dirty="0"/>
              <a:t>TIRCP AND ZETCP ADMINISTRATION</a:t>
            </a:r>
            <a:endParaRPr lang="en-US" sz="3200" b="0" i="1" dirty="0"/>
          </a:p>
        </p:txBody>
      </p:sp>
      <p:sp>
        <p:nvSpPr>
          <p:cNvPr id="3" name="Text Placeholder 2"/>
          <p:cNvSpPr>
            <a:spLocks noGrp="1"/>
          </p:cNvSpPr>
          <p:nvPr>
            <p:ph type="body" sz="quarter" idx="14"/>
          </p:nvPr>
        </p:nvSpPr>
        <p:spPr>
          <a:xfrm>
            <a:off x="3381824" y="2212848"/>
            <a:ext cx="7779951" cy="4122801"/>
          </a:xfrm>
        </p:spPr>
        <p:txBody>
          <a:bodyPr/>
          <a:lstStyle/>
          <a:p>
            <a:r>
              <a:rPr lang="en-US" sz="2400" b="1" dirty="0"/>
              <a:t>OBJECTIVES</a:t>
            </a:r>
            <a:r>
              <a:rPr lang="en-US" sz="2400" dirty="0"/>
              <a:t>: </a:t>
            </a:r>
          </a:p>
          <a:p>
            <a:pPr marL="342900" indent="-342900" algn="l">
              <a:buFont typeface="Arial" panose="020B0604020202020204" pitchFamily="34" charset="0"/>
              <a:buChar char="•"/>
            </a:pPr>
            <a:r>
              <a:rPr lang="en-US" sz="2400" b="0" i="0" dirty="0">
                <a:effectLst/>
                <a:latin typeface="Gill Sans Nova" panose="020B0602020104020203" pitchFamily="34" charset="0"/>
              </a:rPr>
              <a:t>Administer the Budget Act of 2023 SB 125 programs Transit Intercity Rail Capital Program (TIRCP) &amp; Zero Emission Transit Capital Program (ZETCP): Allocate funding, distribute to eligible agencies, and ensure expenditures comply with state law.</a:t>
            </a:r>
          </a:p>
          <a:p>
            <a:pPr marL="342900" indent="-342900" algn="l">
              <a:buFont typeface="Arial" panose="020B0604020202020204" pitchFamily="34" charset="0"/>
              <a:buChar char="•"/>
            </a:pPr>
            <a:r>
              <a:rPr lang="en-US" sz="2400" b="0" i="0" dirty="0">
                <a:effectLst/>
                <a:latin typeface="Gill Sans Nova" panose="020B0602020104020203" pitchFamily="34" charset="0"/>
              </a:rPr>
              <a:t>Maintain transparency and compliance: Post monthly transit ridership summaries online, submit annual reports to </a:t>
            </a:r>
            <a:r>
              <a:rPr lang="en-US" sz="2400" b="0" i="0" dirty="0" err="1">
                <a:effectLst/>
                <a:latin typeface="Gill Sans Nova" panose="020B0602020104020203" pitchFamily="34" charset="0"/>
              </a:rPr>
              <a:t>CalSTA</a:t>
            </a:r>
            <a:r>
              <a:rPr lang="en-US" sz="2400" b="0" i="0" dirty="0">
                <a:effectLst/>
                <a:latin typeface="Gill Sans Nova" panose="020B0602020104020203" pitchFamily="34" charset="0"/>
              </a:rPr>
              <a:t>, and deliver a one-time, long-term financial plan by June 30, 2026</a:t>
            </a:r>
          </a:p>
        </p:txBody>
      </p:sp>
      <p:sp>
        <p:nvSpPr>
          <p:cNvPr id="6" name="TextBox 5"/>
          <p:cNvSpPr txBox="1"/>
          <p:nvPr/>
        </p:nvSpPr>
        <p:spPr>
          <a:xfrm>
            <a:off x="674688" y="497205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$29,916</a:t>
            </a:r>
          </a:p>
        </p:txBody>
      </p:sp>
      <p:pic>
        <p:nvPicPr>
          <p:cNvPr id="7" name="Picture 6">
            <a:extLst>
              <a:ext uri="{FF2B5EF4-FFF2-40B4-BE49-F238E27FC236}">
                <a16:creationId xmlns:a16="http://schemas.microsoft.com/office/drawing/2014/main" id="{AE7AE04D-8B20-4C9D-AAAA-D3CBD6CEA4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448" y="84116"/>
            <a:ext cx="3521443" cy="1801834"/>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18741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6917" y="569304"/>
            <a:ext cx="7086600" cy="1647290"/>
          </a:xfrm>
          <a:ln>
            <a:solidFill>
              <a:srgbClr val="546970"/>
            </a:solidFill>
          </a:ln>
        </p:spPr>
        <p:txBody>
          <a:bodyPr/>
          <a:lstStyle/>
          <a:p>
            <a:r>
              <a:rPr lang="en-US" sz="3200"/>
              <a:t>Work Element 125</a:t>
            </a:r>
            <a:br>
              <a:rPr lang="en-US" sz="3200" i="1"/>
            </a:br>
            <a:r>
              <a:rPr lang="en-US" sz="3200" b="0"/>
              <a:t>EL DORADO COUNTY AIRPORT LAND USE COMMISSION</a:t>
            </a:r>
            <a:endParaRPr lang="en-US" sz="3200" b="0" i="1"/>
          </a:p>
        </p:txBody>
      </p:sp>
      <p:sp>
        <p:nvSpPr>
          <p:cNvPr id="3" name="Text Placeholder 2"/>
          <p:cNvSpPr>
            <a:spLocks noGrp="1"/>
          </p:cNvSpPr>
          <p:nvPr>
            <p:ph type="body" sz="quarter" idx="14"/>
          </p:nvPr>
        </p:nvSpPr>
        <p:spPr>
          <a:xfrm>
            <a:off x="3810807" y="2475221"/>
            <a:ext cx="7779951" cy="3258323"/>
          </a:xfrm>
        </p:spPr>
        <p:txBody>
          <a:bodyPr/>
          <a:lstStyle/>
          <a:p>
            <a:r>
              <a:rPr lang="en-US" sz="2400" b="1" dirty="0"/>
              <a:t>OBJECTIVES</a:t>
            </a:r>
            <a:r>
              <a:rPr lang="en-US" sz="2400" dirty="0"/>
              <a:t>: </a:t>
            </a:r>
          </a:p>
          <a:p>
            <a:pPr marL="171450" indent="-171450">
              <a:spcBef>
                <a:spcPts val="600"/>
              </a:spcBef>
              <a:buFont typeface="Arial" panose="020B0604020202020204" pitchFamily="34" charset="0"/>
              <a:buChar char="•"/>
            </a:pPr>
            <a:r>
              <a:rPr lang="en-US" sz="2400" dirty="0"/>
              <a:t>To administer the El Dorado County Airport Land Use Commission and related aviation system planning activities</a:t>
            </a:r>
          </a:p>
          <a:p>
            <a:pPr marL="171450" indent="-171450">
              <a:buFont typeface="Arial" panose="020B0604020202020204" pitchFamily="34" charset="0"/>
              <a:buChar char="•"/>
            </a:pPr>
            <a:r>
              <a:rPr lang="en-US" sz="2400" dirty="0"/>
              <a:t>To update and maintain the Airport Land Use Compatibility Plans for the Cameron Airpark, Placerville Airport and Georgetown Airport all under the jurisdiction of the El Dorado County ALUC</a:t>
            </a:r>
          </a:p>
        </p:txBody>
      </p:sp>
      <p:sp>
        <p:nvSpPr>
          <p:cNvPr id="5" name="TextBox 4"/>
          <p:cNvSpPr txBox="1"/>
          <p:nvPr/>
        </p:nvSpPr>
        <p:spPr>
          <a:xfrm>
            <a:off x="8762048" y="5703570"/>
            <a:ext cx="2386012" cy="523220"/>
          </a:xfrm>
          <a:prstGeom prst="rect">
            <a:avLst/>
          </a:prstGeom>
          <a:solidFill>
            <a:srgbClr val="ECE8D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defPPr>
              <a:defRPr lang="en-US"/>
            </a:defPPr>
            <a:lvl1pPr algn="ctr">
              <a:defRPr sz="2800" b="1">
                <a:solidFill>
                  <a:srgbClr val="E06614"/>
                </a:solidFill>
              </a:defRPr>
            </a:lvl1pPr>
          </a:lstStyle>
          <a:p>
            <a:r>
              <a:rPr lang="en-US" dirty="0">
                <a:solidFill>
                  <a:schemeClr val="tx1">
                    <a:lumMod val="75000"/>
                    <a:lumOff val="25000"/>
                  </a:schemeClr>
                </a:solidFill>
              </a:rPr>
              <a:t>$8,066</a:t>
            </a:r>
          </a:p>
        </p:txBody>
      </p:sp>
      <p:pic>
        <p:nvPicPr>
          <p:cNvPr id="2050" name="Picture 2" descr="Image result for placerville airport images"/>
          <p:cNvPicPr>
            <a:picLocks noChangeAspect="1" noChangeArrowheads="1"/>
          </p:cNvPicPr>
          <p:nvPr/>
        </p:nvPicPr>
        <p:blipFill rotWithShape="1">
          <a:blip r:embed="rId3">
            <a:extLst>
              <a:ext uri="{28A0092B-C50C-407E-A947-70E740481C1C}">
                <a14:useLocalDpi xmlns:a14="http://schemas.microsoft.com/office/drawing/2010/main" val="0"/>
              </a:ext>
            </a:extLst>
          </a:blip>
          <a:srcRect l="1686" r="1"/>
          <a:stretch/>
        </p:blipFill>
        <p:spPr bwMode="auto">
          <a:xfrm>
            <a:off x="674688" y="232893"/>
            <a:ext cx="3282021" cy="2128002"/>
          </a:xfrm>
          <a:prstGeom prst="rect">
            <a:avLst/>
          </a:prstGeom>
          <a:ln w="38100" cap="sq">
            <a:solidFill>
              <a:srgbClr val="54697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descr="An aerial view of a city&#10;&#10;Description automatically generated with medium confidence">
            <a:extLst>
              <a:ext uri="{FF2B5EF4-FFF2-40B4-BE49-F238E27FC236}">
                <a16:creationId xmlns:a16="http://schemas.microsoft.com/office/drawing/2014/main" id="{0112029F-49A3-41B9-8744-F8255D9A2A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7655" y="2216594"/>
            <a:ext cx="3382393" cy="2047238"/>
          </a:xfrm>
          <a:prstGeom prst="rect">
            <a:avLst/>
          </a:prstGeom>
          <a:ln>
            <a:noFill/>
          </a:ln>
          <a:effectLst>
            <a:outerShdw blurRad="190500" algn="tl" rotWithShape="0">
              <a:srgbClr val="000000">
                <a:alpha val="70000"/>
              </a:srgbClr>
            </a:outerShdw>
          </a:effectLst>
        </p:spPr>
      </p:pic>
      <p:pic>
        <p:nvPicPr>
          <p:cNvPr id="10" name="Picture 9" descr="A picture containing mountain, outdoor, nature, hill&#10;&#10;Description automatically generated">
            <a:extLst>
              <a:ext uri="{FF2B5EF4-FFF2-40B4-BE49-F238E27FC236}">
                <a16:creationId xmlns:a16="http://schemas.microsoft.com/office/drawing/2014/main" id="{234710D9-8DB7-4407-BBCF-4C363E2E313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962" t="27363" r="16045" b="22513"/>
          <a:stretch/>
        </p:blipFill>
        <p:spPr>
          <a:xfrm>
            <a:off x="325927" y="4347964"/>
            <a:ext cx="3484880" cy="20472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45342424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5ED4CDF3B74F4093D29E4B61D0886B" ma:contentTypeVersion="18" ma:contentTypeDescription="Create a new document." ma:contentTypeScope="" ma:versionID="16476bd5f42bb47a984c1e8ddab01c3f">
  <xsd:schema xmlns:xsd="http://www.w3.org/2001/XMLSchema" xmlns:xs="http://www.w3.org/2001/XMLSchema" xmlns:p="http://schemas.microsoft.com/office/2006/metadata/properties" xmlns:ns2="b16b80fb-1faa-42ab-aa0e-9b19bf8c711c" xmlns:ns3="cab949ca-fe5b-4969-a262-29e28df8c090" targetNamespace="http://schemas.microsoft.com/office/2006/metadata/properties" ma:root="true" ma:fieldsID="63ca3315e423711841f31dfc7eee8db3" ns2:_="" ns3:_="">
    <xsd:import namespace="b16b80fb-1faa-42ab-aa0e-9b19bf8c711c"/>
    <xsd:import namespace="cab949ca-fe5b-4969-a262-29e28df8c0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b80fb-1faa-42ab-aa0e-9b19bf8c71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d8a6895-5f76-41c6-a046-8d19cda559b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949ca-fe5b-4969-a262-29e28df8c09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071486d-7481-42d5-af26-d94fbf00c533}" ma:internalName="TaxCatchAll" ma:showField="CatchAllData" ma:web="cab949ca-fe5b-4969-a262-29e28df8c0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ab949ca-fe5b-4969-a262-29e28df8c090" xsi:nil="true"/>
    <lcf76f155ced4ddcb4097134ff3c332f xmlns="b16b80fb-1faa-42ab-aa0e-9b19bf8c711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4F14AB-3F5E-4880-B7B3-B0F0A0589F47}">
  <ds:schemaRefs>
    <ds:schemaRef ds:uri="http://schemas.microsoft.com/sharepoint/v3/contenttype/forms"/>
  </ds:schemaRefs>
</ds:datastoreItem>
</file>

<file path=customXml/itemProps2.xml><?xml version="1.0" encoding="utf-8"?>
<ds:datastoreItem xmlns:ds="http://schemas.openxmlformats.org/officeDocument/2006/customXml" ds:itemID="{B5C00995-E3C0-40FF-8F98-7F170DF7BE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b80fb-1faa-42ab-aa0e-9b19bf8c711c"/>
    <ds:schemaRef ds:uri="cab949ca-fe5b-4969-a262-29e28df8c0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25CE42-E7E9-4343-9125-091F86C5B7FF}">
  <ds:schemaRefs>
    <ds:schemaRef ds:uri="http://schemas.microsoft.com/office/2006/documentManagement/types"/>
    <ds:schemaRef ds:uri="http://schemas.microsoft.com/office/2006/metadata/properties"/>
    <ds:schemaRef ds:uri="cab949ca-fe5b-4969-a262-29e28df8c090"/>
    <ds:schemaRef ds:uri="http://purl.org/dc/terms/"/>
    <ds:schemaRef ds:uri="http://schemas.openxmlformats.org/package/2006/metadata/core-properties"/>
    <ds:schemaRef ds:uri="b16b80fb-1faa-42ab-aa0e-9b19bf8c711c"/>
    <ds:schemaRef ds:uri="http://purl.org/dc/dcmitype/"/>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Wisp</Template>
  <TotalTime>275</TotalTime>
  <Words>2350</Words>
  <Application>Microsoft Office PowerPoint</Application>
  <PresentationFormat>Widescreen</PresentationFormat>
  <Paragraphs>187</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Century Gothic</vt:lpstr>
      <vt:lpstr>Gill Sans Nova</vt:lpstr>
      <vt:lpstr>Wingdings 3</vt:lpstr>
      <vt:lpstr>Wisp</vt:lpstr>
      <vt:lpstr>DRAFT Fiscal Year 2025/26 Overall Work Program and Budget</vt:lpstr>
      <vt:lpstr>Overall Work Program Outline </vt:lpstr>
      <vt:lpstr>PowerPoint Presentation</vt:lpstr>
      <vt:lpstr>Work Element 50 AGENCY ADMINISTRATION AND MANAGEMENT: INDIRECT COSTS</vt:lpstr>
      <vt:lpstr>Work Element 100 ADMINISTRATION OF THE OVERALL WORK PROGRAM: DIRECT COSTS</vt:lpstr>
      <vt:lpstr>Work Element 110 INTERGOVERNMENTAL COORDINATION</vt:lpstr>
      <vt:lpstr>Work Element 120 TRANSPORTATION DEVELOPMENT ACT AND TRANSIT ADMINISTRATION</vt:lpstr>
      <vt:lpstr> Work Element 122 TIRCP AND ZETCP ADMINISTRATION</vt:lpstr>
      <vt:lpstr>Work Element 125 EL DORADO COUNTY AIRPORT LAND USE COMMISSION</vt:lpstr>
      <vt:lpstr>Work Element 130 EL DORADO COUNTY  FREEWAY SERVICE PATROL</vt:lpstr>
      <vt:lpstr>PowerPoint Presentation</vt:lpstr>
      <vt:lpstr> Work Element 200 REGIONAL TRANSPORTATION PLAN</vt:lpstr>
      <vt:lpstr>Work Element 200EIR REGIONAL TRANSPORTATION PLAN ENVIRONMENTAL IMPACT REPORT</vt:lpstr>
      <vt:lpstr> Work Element 221 TRANSIT PLANNING</vt:lpstr>
      <vt:lpstr>Work Element 263 NEXT GENERATION TRANSPORTATION INVESTMENTS STRATEGY</vt:lpstr>
      <vt:lpstr>PowerPoint Presentation</vt:lpstr>
      <vt:lpstr>Work Element 300 STATE AND FEDERAL PROGRAMMING</vt:lpstr>
      <vt:lpstr>Work Element 310 TRANSPORTATION PROJECT DELIVERY AND OVERSIGHT</vt:lpstr>
      <vt:lpstr>Work Element 330 ACTIVE AND ALTERNATIVE TRANSPORTATION PROGRAMS</vt:lpstr>
      <vt:lpstr>PowerPoint Presentation</vt:lpstr>
      <vt:lpstr>Work Element 400 PUBLIC EDUCATION AND OUTREACH</vt:lpstr>
      <vt:lpstr>Work Element 410 TRANSPORTATION ADVOCACY PROGRAM</vt:lpstr>
      <vt:lpstr>PowerPoint Presentation</vt:lpstr>
      <vt:lpstr>PowerPoint Presentation</vt:lpstr>
      <vt:lpstr>PowerPoint Presentation</vt:lpstr>
      <vt:lpstr> Next Steps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DRAFT Fiscal Year 2020/2021</dc:title>
  <dc:creator>Joni Rice</dc:creator>
  <cp:lastModifiedBy>Dana Keffer</cp:lastModifiedBy>
  <cp:revision>1</cp:revision>
  <cp:lastPrinted>2025-02-04T16:45:28Z</cp:lastPrinted>
  <dcterms:created xsi:type="dcterms:W3CDTF">2020-02-28T19:48:34Z</dcterms:created>
  <dcterms:modified xsi:type="dcterms:W3CDTF">2025-02-06T16:36:57Z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0x0101006D5ED4CDF3B74F4093D29E4B61D0886B</vt:lpwstr>
  </property>
  <property fmtid="{D5CDD505-2E9C-101B-9397-08002B2CF9AE}" pid="3" name="MediaServiceImageTags">
    <vt:lpwstr/>
  </property>
</Properties>
</file>